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25" r:id="rId1"/>
  </p:sldMasterIdLst>
  <p:notesMasterIdLst>
    <p:notesMasterId r:id="rId42"/>
  </p:notesMasterIdLst>
  <p:handoutMasterIdLst>
    <p:handoutMasterId r:id="rId43"/>
  </p:handoutMasterIdLst>
  <p:sldIdLst>
    <p:sldId id="647" r:id="rId2"/>
    <p:sldId id="755" r:id="rId3"/>
    <p:sldId id="706" r:id="rId4"/>
    <p:sldId id="757" r:id="rId5"/>
    <p:sldId id="732" r:id="rId6"/>
    <p:sldId id="756" r:id="rId7"/>
    <p:sldId id="724" r:id="rId8"/>
    <p:sldId id="701" r:id="rId9"/>
    <p:sldId id="751" r:id="rId10"/>
    <p:sldId id="713" r:id="rId11"/>
    <p:sldId id="715" r:id="rId12"/>
    <p:sldId id="754" r:id="rId13"/>
    <p:sldId id="707" r:id="rId14"/>
    <p:sldId id="753" r:id="rId15"/>
    <p:sldId id="716" r:id="rId16"/>
    <p:sldId id="764" r:id="rId17"/>
    <p:sldId id="719" r:id="rId18"/>
    <p:sldId id="708" r:id="rId19"/>
    <p:sldId id="759" r:id="rId20"/>
    <p:sldId id="697" r:id="rId21"/>
    <p:sldId id="726" r:id="rId22"/>
    <p:sldId id="720" r:id="rId23"/>
    <p:sldId id="695" r:id="rId24"/>
    <p:sldId id="752" r:id="rId25"/>
    <p:sldId id="730" r:id="rId26"/>
    <p:sldId id="731" r:id="rId27"/>
    <p:sldId id="739" r:id="rId28"/>
    <p:sldId id="710" r:id="rId29"/>
    <p:sldId id="673" r:id="rId30"/>
    <p:sldId id="704" r:id="rId31"/>
    <p:sldId id="705" r:id="rId32"/>
    <p:sldId id="758" r:id="rId33"/>
    <p:sldId id="740" r:id="rId34"/>
    <p:sldId id="711" r:id="rId35"/>
    <p:sldId id="737" r:id="rId36"/>
    <p:sldId id="761" r:id="rId37"/>
    <p:sldId id="762" r:id="rId38"/>
    <p:sldId id="734" r:id="rId39"/>
    <p:sldId id="763" r:id="rId40"/>
    <p:sldId id="760" r:id="rId41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F612E05-013F-9449-83C6-553F1F6FE7A6}">
          <p14:sldIdLst>
            <p14:sldId id="647"/>
          </p14:sldIdLst>
        </p14:section>
        <p14:section name="Motivation" id="{3D20E1EF-196D-D54D-8465-EC1191E9111F}">
          <p14:sldIdLst>
            <p14:sldId id="755"/>
            <p14:sldId id="706"/>
          </p14:sldIdLst>
        </p14:section>
        <p14:section name="Research Questions" id="{47ABF8D4-6E9C-4741-AD89-B218FABF5FD5}">
          <p14:sldIdLst>
            <p14:sldId id="757"/>
            <p14:sldId id="732"/>
          </p14:sldIdLst>
        </p14:section>
        <p14:section name="Background" id="{856C1F7A-BD47-B14A-8C14-3A76F2F657A1}">
          <p14:sldIdLst>
            <p14:sldId id="756"/>
            <p14:sldId id="724"/>
            <p14:sldId id="701"/>
          </p14:sldIdLst>
        </p14:section>
        <p14:section name="Datasets" id="{C40A0145-EB44-6A4F-9481-DF20CE78A244}">
          <p14:sldIdLst>
            <p14:sldId id="751"/>
            <p14:sldId id="713"/>
            <p14:sldId id="715"/>
          </p14:sldIdLst>
        </p14:section>
        <p14:section name="Methodology" id="{1472525A-2338-4E4A-9840-ECA28EC91C14}">
          <p14:sldIdLst>
            <p14:sldId id="754"/>
            <p14:sldId id="707"/>
          </p14:sldIdLst>
        </p14:section>
        <p14:section name="Experiments Topic Modeling" id="{CF39628C-DEE9-4249-84D3-D439699F2C39}">
          <p14:sldIdLst>
            <p14:sldId id="753"/>
            <p14:sldId id="716"/>
            <p14:sldId id="764"/>
          </p14:sldIdLst>
        </p14:section>
        <p14:section name="Experiments Topic Matching" id="{D212C697-F0D4-7342-9A22-AA82F8B9D589}">
          <p14:sldIdLst>
            <p14:sldId id="719"/>
            <p14:sldId id="708"/>
            <p14:sldId id="759"/>
            <p14:sldId id="697"/>
            <p14:sldId id="726"/>
          </p14:sldIdLst>
        </p14:section>
        <p14:section name="Experiments Front End" id="{CDE585F7-5A36-784E-9A14-815AE87520A7}">
          <p14:sldIdLst>
            <p14:sldId id="720"/>
            <p14:sldId id="695"/>
          </p14:sldIdLst>
        </p14:section>
        <p14:section name="Evaluation Results" id="{9B2E2115-1176-784E-B593-88D31FFD4A83}">
          <p14:sldIdLst>
            <p14:sldId id="752"/>
            <p14:sldId id="730"/>
            <p14:sldId id="731"/>
            <p14:sldId id="739"/>
            <p14:sldId id="710"/>
            <p14:sldId id="673"/>
          </p14:sldIdLst>
        </p14:section>
        <p14:section name="Bonus" id="{DCCB1AF9-1B39-4747-978D-F3121D9697EC}">
          <p14:sldIdLst>
            <p14:sldId id="704"/>
            <p14:sldId id="705"/>
            <p14:sldId id="758"/>
            <p14:sldId id="740"/>
            <p14:sldId id="711"/>
            <p14:sldId id="737"/>
            <p14:sldId id="761"/>
            <p14:sldId id="762"/>
            <p14:sldId id="734"/>
            <p14:sldId id="763"/>
            <p14:sldId id="7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49" userDrawn="1">
          <p15:clr>
            <a:srgbClr val="A4A3A4"/>
          </p15:clr>
        </p15:guide>
        <p15:guide id="2" orient="horz" pos="482" userDrawn="1">
          <p15:clr>
            <a:srgbClr val="A4A3A4"/>
          </p15:clr>
        </p15:guide>
        <p15:guide id="3" orient="horz" pos="4156" userDrawn="1">
          <p15:clr>
            <a:srgbClr val="A4A3A4"/>
          </p15:clr>
        </p15:guide>
        <p15:guide id="4" pos="746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22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7A8"/>
    <a:srgbClr val="F8CFCC"/>
    <a:srgbClr val="FFE7CC"/>
    <a:srgbClr val="DBE8FC"/>
    <a:srgbClr val="C20A0A"/>
    <a:srgbClr val="7F7F80"/>
    <a:srgbClr val="D6E8D5"/>
    <a:srgbClr val="FFF3CC"/>
    <a:srgbClr val="DBD7CB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8" autoAdjust="0"/>
    <p:restoredTop sz="90372" autoAdjust="0"/>
  </p:normalViewPr>
  <p:slideViewPr>
    <p:cSldViewPr>
      <p:cViewPr varScale="1">
        <p:scale>
          <a:sx n="122" d="100"/>
          <a:sy n="122" d="100"/>
        </p:scale>
        <p:origin x="712" y="208"/>
      </p:cViewPr>
      <p:guideLst>
        <p:guide orient="horz" pos="3249"/>
        <p:guide orient="horz" pos="482"/>
        <p:guide orient="horz" pos="4156"/>
        <p:guide pos="7469"/>
        <p:guide pos="211"/>
        <p:guide pos="2252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496800187931117E-2"/>
          <c:y val="3.1804291371019935E-2"/>
          <c:w val="0.9316414786762246"/>
          <c:h val="0.69979561362863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vote</c:v>
                </c:pt>
              </c:strCache>
            </c:strRef>
          </c:tx>
          <c:spPr>
            <a:solidFill>
              <a:srgbClr val="7F7F8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CB7A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0291-3044-A5DA-85E88C6AEDEC}"/>
              </c:ext>
            </c:extLst>
          </c:dPt>
          <c:dPt>
            <c:idx val="1"/>
            <c:invertIfNegative val="0"/>
            <c:bubble3D val="0"/>
            <c:spPr>
              <a:solidFill>
                <a:srgbClr val="ECB7A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291-3044-A5DA-85E88C6AEDEC}"/>
              </c:ext>
            </c:extLst>
          </c:dPt>
          <c:dPt>
            <c:idx val="2"/>
            <c:invertIfNegative val="0"/>
            <c:bubble3D val="0"/>
            <c:spPr>
              <a:solidFill>
                <a:srgbClr val="ECB7A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0291-3044-A5DA-85E88C6AEDE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Table view is useful for understanding the relationship between Welcome Call and PQM datasets.</c:v>
                </c:pt>
                <c:pt idx="1">
                  <c:v>Heatmap visualization is useful for understanding the relationship between Welcome Call and PQM datasets.</c:v>
                </c:pt>
                <c:pt idx="2">
                  <c:v>Wordcloud visualization is useful for understanding the relationship between Welcome Call and PQM datasets.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4.5</c:v>
                </c:pt>
                <c:pt idx="1">
                  <c:v>2.75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11-0E43-A914-BEC987F303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9"/>
        <c:overlap val="-27"/>
        <c:axId val="1925456624"/>
        <c:axId val="1926060976"/>
      </c:barChart>
      <c:catAx>
        <c:axId val="192545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926060976"/>
        <c:crossesAt val="0"/>
        <c:auto val="1"/>
        <c:lblAlgn val="ctr"/>
        <c:lblOffset val="100"/>
        <c:noMultiLvlLbl val="0"/>
      </c:catAx>
      <c:valAx>
        <c:axId val="1926060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@" sourceLinked="0"/>
        <c:majorTickMark val="none"/>
        <c:minorTickMark val="none"/>
        <c:tickLblPos val="nextTo"/>
        <c:spPr>
          <a:noFill/>
          <a:ln>
            <a:solidFill>
              <a:schemeClr val="dk1">
                <a:shade val="95000"/>
                <a:satMod val="1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92545662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496800187931117E-2"/>
          <c:y val="3.5927078061285374E-2"/>
          <c:w val="0.9316414786762246"/>
          <c:h val="0.817577110773699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vote</c:v>
                </c:pt>
              </c:strCache>
            </c:strRef>
          </c:tx>
          <c:spPr>
            <a:solidFill>
              <a:srgbClr val="ECB7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The website is easy to use and navigate.</c:v>
                </c:pt>
                <c:pt idx="1">
                  <c:v>The website has an attractive appearance.</c:v>
                </c:pt>
                <c:pt idx="2">
                  <c:v>The system shows the results quickly.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4.5</c:v>
                </c:pt>
                <c:pt idx="1">
                  <c:v>4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43-2A4B-A4AA-C5D2201B7C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9"/>
        <c:overlap val="-27"/>
        <c:axId val="1925456624"/>
        <c:axId val="1926060976"/>
      </c:barChart>
      <c:catAx>
        <c:axId val="192545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926060976"/>
        <c:crossesAt val="0"/>
        <c:auto val="1"/>
        <c:lblAlgn val="ctr"/>
        <c:lblOffset val="100"/>
        <c:noMultiLvlLbl val="0"/>
      </c:catAx>
      <c:valAx>
        <c:axId val="192606097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solidFill>
              <a:schemeClr val="dk1">
                <a:shade val="95000"/>
                <a:satMod val="1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92545662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554299930550931E-2"/>
          <c:y val="5.1415963239610535E-2"/>
          <c:w val="0.90459148747184526"/>
          <c:h val="0.744933047914009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vote</c:v>
                </c:pt>
              </c:strCache>
            </c:strRef>
          </c:tx>
          <c:spPr>
            <a:solidFill>
              <a:srgbClr val="ECB7A8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CB7A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378-CB46-9AE2-9561B41817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I would use the framework to understand the objectives of Welcome Call and PQM datasets.</c:v>
                </c:pt>
                <c:pt idx="1">
                  <c:v>I would recommend the framework to my colleagues.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4.75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F-4441-A31F-B577BF48A5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1"/>
        <c:overlap val="-27"/>
        <c:axId val="1925456624"/>
        <c:axId val="1926060976"/>
      </c:barChart>
      <c:catAx>
        <c:axId val="192545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926060976"/>
        <c:crossesAt val="0"/>
        <c:auto val="1"/>
        <c:lblAlgn val="ctr"/>
        <c:lblOffset val="100"/>
        <c:noMultiLvlLbl val="0"/>
      </c:catAx>
      <c:valAx>
        <c:axId val="192606097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@" sourceLinked="0"/>
        <c:majorTickMark val="none"/>
        <c:minorTickMark val="none"/>
        <c:tickLblPos val="nextTo"/>
        <c:spPr>
          <a:noFill/>
          <a:ln>
            <a:solidFill>
              <a:schemeClr val="dk1">
                <a:shade val="95000"/>
                <a:satMod val="1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92545662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953732346046281E-2"/>
          <c:y val="3.2496817486870132E-2"/>
          <c:w val="0.9482107096259409"/>
          <c:h val="0.675969200522849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vote</c:v>
                </c:pt>
              </c:strCache>
            </c:strRef>
          </c:tx>
          <c:spPr>
            <a:solidFill>
              <a:srgbClr val="ECB7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Topic words of Welcome Call topic model made sense to me.</c:v>
                </c:pt>
                <c:pt idx="1">
                  <c:v>Topic words of PQM topic model made sense to me.</c:v>
                </c:pt>
                <c:pt idx="2">
                  <c:v>Document-wise topic predictions for Welcome Call topic model made sense to me.</c:v>
                </c:pt>
                <c:pt idx="3">
                  <c:v>Document-wise topic predictions for PQM topic model made sense to me.</c:v>
                </c:pt>
                <c:pt idx="4">
                  <c:v>Similarity matching between models seemed accurate.</c:v>
                </c:pt>
                <c:pt idx="5">
                  <c:v>The system is useful for understanding the relationship between Welcome Call and PQM issues.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3.5</c:v>
                </c:pt>
                <c:pt idx="1">
                  <c:v>3.5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F2-FC48-A729-7EC80B497B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7"/>
        <c:overlap val="-5"/>
        <c:axId val="1925456624"/>
        <c:axId val="1926060976"/>
      </c:barChart>
      <c:catAx>
        <c:axId val="192545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926060976"/>
        <c:crossesAt val="0"/>
        <c:auto val="1"/>
        <c:lblAlgn val="ctr"/>
        <c:lblOffset val="100"/>
        <c:noMultiLvlLbl val="0"/>
      </c:catAx>
      <c:valAx>
        <c:axId val="1926060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@" sourceLinked="0"/>
        <c:majorTickMark val="none"/>
        <c:minorTickMark val="none"/>
        <c:tickLblPos val="nextTo"/>
        <c:spPr>
          <a:noFill/>
          <a:ln>
            <a:solidFill>
              <a:schemeClr val="dk1">
                <a:shade val="95000"/>
                <a:satMod val="1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92545662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Topic Model Comparison</a:t>
            </a:r>
            <a:r>
              <a:rPr lang="en-US" baseline="0" dirty="0"/>
              <a:t> for Welcome Call dataset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LDA - top 10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36000" rIns="38100" bIns="19050" anchor="ctr" anchorCtr="0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50</c:v>
                </c:pt>
                <c:pt idx="1">
                  <c:v>75</c:v>
                </c:pt>
                <c:pt idx="2">
                  <c:v>80</c:v>
                </c:pt>
                <c:pt idx="3">
                  <c:v>85</c:v>
                </c:pt>
                <c:pt idx="4">
                  <c:v>90</c:v>
                </c:pt>
                <c:pt idx="5">
                  <c:v>95</c:v>
                </c:pt>
                <c:pt idx="6">
                  <c:v>100</c:v>
                </c:pt>
                <c:pt idx="7">
                  <c:v>125</c:v>
                </c:pt>
                <c:pt idx="8">
                  <c:v>150</c:v>
                </c:pt>
                <c:pt idx="9">
                  <c:v>250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-3.05</c:v>
                </c:pt>
                <c:pt idx="1">
                  <c:v>-3.45</c:v>
                </c:pt>
                <c:pt idx="2">
                  <c:v>-3.55</c:v>
                </c:pt>
                <c:pt idx="3">
                  <c:v>-3.54</c:v>
                </c:pt>
                <c:pt idx="4">
                  <c:v>-3.72</c:v>
                </c:pt>
                <c:pt idx="5">
                  <c:v>-3.85</c:v>
                </c:pt>
                <c:pt idx="6">
                  <c:v>-3.89</c:v>
                </c:pt>
                <c:pt idx="7">
                  <c:v>-4.54</c:v>
                </c:pt>
                <c:pt idx="8">
                  <c:v>-4.63</c:v>
                </c:pt>
                <c:pt idx="9">
                  <c:v>-5.35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F1-E34C-B703-69E5618970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BERTopic - top 10</c:v>
                </c:pt>
              </c:strCache>
            </c:strRef>
          </c:tx>
          <c:spPr>
            <a:ln w="28575" cap="rnd">
              <a:solidFill>
                <a:srgbClr val="F8CFC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2.6087957819501524E-2"/>
                  <c:y val="-5.790230544242024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5F1-E34C-B703-69E5618970AE}"/>
                </c:ext>
              </c:extLst>
            </c:dLbl>
            <c:dLbl>
              <c:idx val="1"/>
              <c:layout>
                <c:manualLayout>
                  <c:x val="-2.7312744571590834E-2"/>
                  <c:y val="-6.053880501798528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5F1-E34C-B703-69E5618970AE}"/>
                </c:ext>
              </c:extLst>
            </c:dLbl>
            <c:dLbl>
              <c:idx val="2"/>
              <c:layout>
                <c:manualLayout>
                  <c:x val="-2.9762318075769359E-2"/>
                  <c:y val="-4.99928067157249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5F1-E34C-B703-69E5618970AE}"/>
                </c:ext>
              </c:extLst>
            </c:dLbl>
            <c:dLbl>
              <c:idx val="3"/>
              <c:layout>
                <c:manualLayout>
                  <c:x val="-2.6087957819501628E-2"/>
                  <c:y val="-5.79023054424201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5F1-E34C-B703-69E5618970AE}"/>
                </c:ext>
              </c:extLst>
            </c:dLbl>
            <c:dLbl>
              <c:idx val="4"/>
              <c:layout>
                <c:manualLayout>
                  <c:x val="-2.8537531323680084E-2"/>
                  <c:y val="-5.79023054424201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5F1-E34C-B703-69E5618970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396000" anchor="ctr" anchorCtr="0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eparator>,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50</c:v>
                </c:pt>
                <c:pt idx="1">
                  <c:v>75</c:v>
                </c:pt>
                <c:pt idx="2">
                  <c:v>80</c:v>
                </c:pt>
                <c:pt idx="3">
                  <c:v>85</c:v>
                </c:pt>
                <c:pt idx="4">
                  <c:v>90</c:v>
                </c:pt>
                <c:pt idx="5">
                  <c:v>95</c:v>
                </c:pt>
                <c:pt idx="6">
                  <c:v>100</c:v>
                </c:pt>
                <c:pt idx="7">
                  <c:v>125</c:v>
                </c:pt>
                <c:pt idx="8">
                  <c:v>150</c:v>
                </c:pt>
                <c:pt idx="9">
                  <c:v>250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-2.87</c:v>
                </c:pt>
                <c:pt idx="1">
                  <c:v>-2.92</c:v>
                </c:pt>
                <c:pt idx="2">
                  <c:v>-2.78</c:v>
                </c:pt>
                <c:pt idx="3">
                  <c:v>-2.86</c:v>
                </c:pt>
                <c:pt idx="4">
                  <c:v>-2.83</c:v>
                </c:pt>
                <c:pt idx="5">
                  <c:v>-2.89</c:v>
                </c:pt>
                <c:pt idx="6">
                  <c:v>-2.95</c:v>
                </c:pt>
                <c:pt idx="7">
                  <c:v>-2.97</c:v>
                </c:pt>
                <c:pt idx="8">
                  <c:v>-3.02</c:v>
                </c:pt>
                <c:pt idx="9">
                  <c:v>-3.15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F1-E34C-B703-69E5618970A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LDA - top 20</c:v>
                </c:pt>
              </c:strCache>
            </c:strRef>
          </c:tx>
          <c:spPr>
            <a:ln w="28575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9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5F1-E34C-B703-69E5618970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50</c:v>
                </c:pt>
                <c:pt idx="1">
                  <c:v>75</c:v>
                </c:pt>
                <c:pt idx="2">
                  <c:v>80</c:v>
                </c:pt>
                <c:pt idx="3">
                  <c:v>85</c:v>
                </c:pt>
                <c:pt idx="4">
                  <c:v>90</c:v>
                </c:pt>
                <c:pt idx="5">
                  <c:v>95</c:v>
                </c:pt>
                <c:pt idx="6">
                  <c:v>100</c:v>
                </c:pt>
                <c:pt idx="7">
                  <c:v>125</c:v>
                </c:pt>
                <c:pt idx="8">
                  <c:v>150</c:v>
                </c:pt>
                <c:pt idx="9">
                  <c:v>250</c:v>
                </c:pt>
              </c:numCache>
            </c:numRef>
          </c:cat>
          <c:val>
            <c:numRef>
              <c:f>Sheet1!$D$2:$D$11</c:f>
              <c:numCache>
                <c:formatCode>0.00</c:formatCode>
                <c:ptCount val="10"/>
                <c:pt idx="0">
                  <c:v>-3.82</c:v>
                </c:pt>
                <c:pt idx="1">
                  <c:v>-4.49</c:v>
                </c:pt>
                <c:pt idx="2">
                  <c:v>-4.55</c:v>
                </c:pt>
                <c:pt idx="3">
                  <c:v>-4.7300000000000004</c:v>
                </c:pt>
                <c:pt idx="4">
                  <c:v>-5.0199999999999996</c:v>
                </c:pt>
                <c:pt idx="5">
                  <c:v>-4.8899999999999997</c:v>
                </c:pt>
                <c:pt idx="6">
                  <c:v>-5.1100000000000003</c:v>
                </c:pt>
                <c:pt idx="7">
                  <c:v>-6</c:v>
                </c:pt>
                <c:pt idx="8">
                  <c:v>-6.76</c:v>
                </c:pt>
                <c:pt idx="9">
                  <c:v>-5.05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5F1-E34C-B703-69E5618970A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BERTopic - top 20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5F1-E34C-B703-69E5618970AE}"/>
                </c:ext>
              </c:extLst>
            </c:dLbl>
            <c:dLbl>
              <c:idx val="1"/>
              <c:layout>
                <c:manualLayout>
                  <c:x val="-2.4664215550124081E-2"/>
                  <c:y val="1.813911707988780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451-3F49-90F7-48F6C5DAC13C}"/>
                </c:ext>
              </c:extLst>
            </c:dLbl>
            <c:dLbl>
              <c:idx val="2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451-3F49-90F7-48F6C5DAC13C}"/>
                </c:ext>
              </c:extLst>
            </c:dLbl>
            <c:dLbl>
              <c:idx val="3"/>
              <c:layout>
                <c:manualLayout>
                  <c:x val="-2.7113789054302652E-2"/>
                  <c:y val="-2.34121162310179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451-3F49-90F7-48F6C5DAC1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50</c:v>
                </c:pt>
                <c:pt idx="1">
                  <c:v>75</c:v>
                </c:pt>
                <c:pt idx="2">
                  <c:v>80</c:v>
                </c:pt>
                <c:pt idx="3">
                  <c:v>85</c:v>
                </c:pt>
                <c:pt idx="4">
                  <c:v>90</c:v>
                </c:pt>
                <c:pt idx="5">
                  <c:v>95</c:v>
                </c:pt>
                <c:pt idx="6">
                  <c:v>100</c:v>
                </c:pt>
                <c:pt idx="7">
                  <c:v>125</c:v>
                </c:pt>
                <c:pt idx="8">
                  <c:v>150</c:v>
                </c:pt>
                <c:pt idx="9">
                  <c:v>250</c:v>
                </c:pt>
              </c:numCache>
            </c:numRef>
          </c:cat>
          <c:val>
            <c:numRef>
              <c:f>Sheet1!$E$2:$E$11</c:f>
              <c:numCache>
                <c:formatCode>0.00</c:formatCode>
                <c:ptCount val="10"/>
                <c:pt idx="0">
                  <c:v>-3.07</c:v>
                </c:pt>
                <c:pt idx="1">
                  <c:v>-3.12</c:v>
                </c:pt>
                <c:pt idx="2">
                  <c:v>-3.23</c:v>
                </c:pt>
                <c:pt idx="3">
                  <c:v>-3.18</c:v>
                </c:pt>
                <c:pt idx="4">
                  <c:v>-3.2</c:v>
                </c:pt>
                <c:pt idx="5">
                  <c:v>-3.27</c:v>
                </c:pt>
                <c:pt idx="6">
                  <c:v>-3.33</c:v>
                </c:pt>
                <c:pt idx="7">
                  <c:v>-3.44</c:v>
                </c:pt>
                <c:pt idx="8">
                  <c:v>-3.58</c:v>
                </c:pt>
                <c:pt idx="9">
                  <c:v>-3.79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5F1-E34C-B703-69E561897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5554160"/>
        <c:axId val="1005519952"/>
      </c:lineChart>
      <c:catAx>
        <c:axId val="1005554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005519952"/>
        <c:crosses val="autoZero"/>
        <c:auto val="1"/>
        <c:lblAlgn val="ctr"/>
        <c:lblOffset val="100"/>
        <c:noMultiLvlLbl val="0"/>
      </c:catAx>
      <c:valAx>
        <c:axId val="1005519952"/>
        <c:scaling>
          <c:orientation val="minMax"/>
          <c:max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err="1"/>
                  <a:t>Umass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005554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Topic Model Comparison</a:t>
            </a:r>
            <a:r>
              <a:rPr lang="en-US" baseline="0" dirty="0"/>
              <a:t> for PQM dataset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LDA - top 10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dLbl>
              <c:idx val="9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EC1-7F43-A0B4-D59A699B5A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36000" rIns="38100" bIns="19050" anchor="ctr" anchorCtr="0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50</c:v>
                </c:pt>
                <c:pt idx="1">
                  <c:v>75</c:v>
                </c:pt>
                <c:pt idx="2">
                  <c:v>80</c:v>
                </c:pt>
                <c:pt idx="3">
                  <c:v>85</c:v>
                </c:pt>
                <c:pt idx="4">
                  <c:v>90</c:v>
                </c:pt>
                <c:pt idx="5">
                  <c:v>95</c:v>
                </c:pt>
                <c:pt idx="6">
                  <c:v>100</c:v>
                </c:pt>
                <c:pt idx="7">
                  <c:v>125</c:v>
                </c:pt>
                <c:pt idx="8">
                  <c:v>150</c:v>
                </c:pt>
                <c:pt idx="9">
                  <c:v>250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-3.33</c:v>
                </c:pt>
                <c:pt idx="1">
                  <c:v>-3.78</c:v>
                </c:pt>
                <c:pt idx="2">
                  <c:v>-3.88</c:v>
                </c:pt>
                <c:pt idx="3">
                  <c:v>-4.0599999999999996</c:v>
                </c:pt>
                <c:pt idx="4">
                  <c:v>-4.1900000000000004</c:v>
                </c:pt>
                <c:pt idx="5">
                  <c:v>-4.2</c:v>
                </c:pt>
                <c:pt idx="6">
                  <c:v>-4.2</c:v>
                </c:pt>
                <c:pt idx="7">
                  <c:v>-4.6500000000000004</c:v>
                </c:pt>
                <c:pt idx="8">
                  <c:v>-4.8499999999999996</c:v>
                </c:pt>
                <c:pt idx="9">
                  <c:v>-5.55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F1-E34C-B703-69E5618970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BERTopic - top 10</c:v>
                </c:pt>
              </c:strCache>
            </c:strRef>
          </c:tx>
          <c:spPr>
            <a:ln w="28575" cap="rnd">
              <a:solidFill>
                <a:srgbClr val="F8CFC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50</c:v>
                </c:pt>
                <c:pt idx="1">
                  <c:v>75</c:v>
                </c:pt>
                <c:pt idx="2">
                  <c:v>80</c:v>
                </c:pt>
                <c:pt idx="3">
                  <c:v>85</c:v>
                </c:pt>
                <c:pt idx="4">
                  <c:v>90</c:v>
                </c:pt>
                <c:pt idx="5">
                  <c:v>95</c:v>
                </c:pt>
                <c:pt idx="6">
                  <c:v>100</c:v>
                </c:pt>
                <c:pt idx="7">
                  <c:v>125</c:v>
                </c:pt>
                <c:pt idx="8">
                  <c:v>150</c:v>
                </c:pt>
                <c:pt idx="9">
                  <c:v>250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-2.87</c:v>
                </c:pt>
                <c:pt idx="1">
                  <c:v>-2.82</c:v>
                </c:pt>
                <c:pt idx="2">
                  <c:v>-2.95</c:v>
                </c:pt>
                <c:pt idx="3">
                  <c:v>-2.87</c:v>
                </c:pt>
                <c:pt idx="4">
                  <c:v>-2.96</c:v>
                </c:pt>
                <c:pt idx="5">
                  <c:v>-2.99</c:v>
                </c:pt>
                <c:pt idx="6">
                  <c:v>-3.07</c:v>
                </c:pt>
                <c:pt idx="7">
                  <c:v>-3.09</c:v>
                </c:pt>
                <c:pt idx="8">
                  <c:v>-3.22</c:v>
                </c:pt>
                <c:pt idx="9">
                  <c:v>-3.56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F1-E34C-B703-69E5618970A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LDA - top 20</c:v>
                </c:pt>
              </c:strCache>
            </c:strRef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circle"/>
            <c:size val="5"/>
          </c:marker>
          <c:dLbls>
            <c:dLbl>
              <c:idx val="9"/>
              <c:layout>
                <c:manualLayout>
                  <c:x val="-4.3860992603783275E-3"/>
                  <c:y val="3.08142971059602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EC1-7F43-A0B4-D59A699B5A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n-DE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50</c:v>
                </c:pt>
                <c:pt idx="1">
                  <c:v>75</c:v>
                </c:pt>
                <c:pt idx="2">
                  <c:v>80</c:v>
                </c:pt>
                <c:pt idx="3">
                  <c:v>85</c:v>
                </c:pt>
                <c:pt idx="4">
                  <c:v>90</c:v>
                </c:pt>
                <c:pt idx="5">
                  <c:v>95</c:v>
                </c:pt>
                <c:pt idx="6">
                  <c:v>100</c:v>
                </c:pt>
                <c:pt idx="7">
                  <c:v>125</c:v>
                </c:pt>
                <c:pt idx="8">
                  <c:v>150</c:v>
                </c:pt>
                <c:pt idx="9">
                  <c:v>250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-4.05</c:v>
                </c:pt>
                <c:pt idx="1">
                  <c:v>-4.76</c:v>
                </c:pt>
                <c:pt idx="2">
                  <c:v>-4.84</c:v>
                </c:pt>
                <c:pt idx="3">
                  <c:v>-5.23</c:v>
                </c:pt>
                <c:pt idx="4">
                  <c:v>-5.22</c:v>
                </c:pt>
                <c:pt idx="5">
                  <c:v>-5.46</c:v>
                </c:pt>
                <c:pt idx="6">
                  <c:v>-5.64</c:v>
                </c:pt>
                <c:pt idx="7">
                  <c:v>-6.11</c:v>
                </c:pt>
                <c:pt idx="8">
                  <c:v>-6.43</c:v>
                </c:pt>
                <c:pt idx="9">
                  <c:v>-5.6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EC1-7F43-A0B4-D59A699B5A3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BERTopic - top20</c:v>
                </c:pt>
              </c:strCache>
            </c:strRef>
          </c:tx>
          <c:marker>
            <c:symbol val="circle"/>
            <c:size val="5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EC1-7F43-A0B4-D59A699B5A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n-DE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50</c:v>
                </c:pt>
                <c:pt idx="1">
                  <c:v>75</c:v>
                </c:pt>
                <c:pt idx="2">
                  <c:v>80</c:v>
                </c:pt>
                <c:pt idx="3">
                  <c:v>85</c:v>
                </c:pt>
                <c:pt idx="4">
                  <c:v>90</c:v>
                </c:pt>
                <c:pt idx="5">
                  <c:v>95</c:v>
                </c:pt>
                <c:pt idx="6">
                  <c:v>100</c:v>
                </c:pt>
                <c:pt idx="7">
                  <c:v>125</c:v>
                </c:pt>
                <c:pt idx="8">
                  <c:v>150</c:v>
                </c:pt>
                <c:pt idx="9">
                  <c:v>250</c:v>
                </c:pt>
              </c:numCache>
            </c:numRef>
          </c:cat>
          <c:val>
            <c:numRef>
              <c:f>Sheet1!$E$2:$E$11</c:f>
              <c:numCache>
                <c:formatCode>General</c:formatCode>
                <c:ptCount val="10"/>
                <c:pt idx="0">
                  <c:v>-3.06</c:v>
                </c:pt>
                <c:pt idx="1">
                  <c:v>-3.2</c:v>
                </c:pt>
                <c:pt idx="2">
                  <c:v>-3.19</c:v>
                </c:pt>
                <c:pt idx="3">
                  <c:v>-3.35</c:v>
                </c:pt>
                <c:pt idx="4">
                  <c:v>-3.36</c:v>
                </c:pt>
                <c:pt idx="5">
                  <c:v>-3.28</c:v>
                </c:pt>
                <c:pt idx="6">
                  <c:v>-3.44</c:v>
                </c:pt>
                <c:pt idx="7">
                  <c:v>-3.59</c:v>
                </c:pt>
                <c:pt idx="8">
                  <c:v>-3.75</c:v>
                </c:pt>
                <c:pt idx="9">
                  <c:v>-4.5199999999999996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EC1-7F43-A0B4-D59A699B5A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5554160"/>
        <c:axId val="1005519952"/>
      </c:lineChart>
      <c:catAx>
        <c:axId val="1005554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005519952"/>
        <c:crosses val="autoZero"/>
        <c:auto val="1"/>
        <c:lblAlgn val="ctr"/>
        <c:lblOffset val="100"/>
        <c:noMultiLvlLbl val="0"/>
      </c:catAx>
      <c:valAx>
        <c:axId val="1005519952"/>
        <c:scaling>
          <c:orientation val="minMax"/>
          <c:max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err="1"/>
                  <a:t>Umass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005554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65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6" Type="http://schemas.openxmlformats.org/officeDocument/2006/relationships/image" Target="../media/image20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19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6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65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6" Type="http://schemas.openxmlformats.org/officeDocument/2006/relationships/image" Target="../media/image20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19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6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7C5783-2EE7-44BA-9989-29FC8291E972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2F43AED-AA8A-4013-A919-5C0F3375114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Motivation</a:t>
          </a:r>
          <a:r>
            <a:rPr lang="en-US"/>
            <a:t> </a:t>
          </a:r>
        </a:p>
      </dgm:t>
    </dgm:pt>
    <dgm:pt modelId="{C14AF011-46DB-4724-8807-AD31CF6504C9}" type="parTrans" cxnId="{69C699EF-C383-42E0-AA6D-F2EEE4CF8478}">
      <dgm:prSet/>
      <dgm:spPr/>
      <dgm:t>
        <a:bodyPr/>
        <a:lstStyle/>
        <a:p>
          <a:endParaRPr lang="en-US"/>
        </a:p>
      </dgm:t>
    </dgm:pt>
    <dgm:pt modelId="{F6CEBA6D-F31E-450D-9934-3A0F79C38408}" type="sibTrans" cxnId="{69C699EF-C383-42E0-AA6D-F2EEE4CF8478}">
      <dgm:prSet/>
      <dgm:spPr/>
      <dgm:t>
        <a:bodyPr/>
        <a:lstStyle/>
        <a:p>
          <a:endParaRPr lang="en-US"/>
        </a:p>
      </dgm:t>
    </dgm:pt>
    <dgm:pt modelId="{EC49D2A6-FABA-4DB8-A620-8CE44D5DC0D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Research Questions</a:t>
          </a:r>
          <a:endParaRPr lang="en-US"/>
        </a:p>
      </dgm:t>
    </dgm:pt>
    <dgm:pt modelId="{6C53A46C-CF42-4BEB-97E5-DBB12CFD50B7}" type="parTrans" cxnId="{42042E65-CF56-472B-9E12-19623B585C76}">
      <dgm:prSet/>
      <dgm:spPr/>
      <dgm:t>
        <a:bodyPr/>
        <a:lstStyle/>
        <a:p>
          <a:endParaRPr lang="en-US"/>
        </a:p>
      </dgm:t>
    </dgm:pt>
    <dgm:pt modelId="{139B0D5E-AFCD-43FF-B30C-BC79F208D668}" type="sibTrans" cxnId="{42042E65-CF56-472B-9E12-19623B585C76}">
      <dgm:prSet/>
      <dgm:spPr/>
      <dgm:t>
        <a:bodyPr/>
        <a:lstStyle/>
        <a:p>
          <a:endParaRPr lang="en-US"/>
        </a:p>
      </dgm:t>
    </dgm:pt>
    <dgm:pt modelId="{D58840A6-4EC9-4A59-96EB-C54E643F36E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Background</a:t>
          </a:r>
          <a:endParaRPr lang="en-US"/>
        </a:p>
      </dgm:t>
    </dgm:pt>
    <dgm:pt modelId="{8A4F729E-4C56-46BA-83B6-7D785D46F124}" type="parTrans" cxnId="{193455D7-CFE0-4572-B0DB-FC9D24991197}">
      <dgm:prSet/>
      <dgm:spPr/>
      <dgm:t>
        <a:bodyPr/>
        <a:lstStyle/>
        <a:p>
          <a:endParaRPr lang="en-US"/>
        </a:p>
      </dgm:t>
    </dgm:pt>
    <dgm:pt modelId="{C379268C-FB73-4B71-B04A-22F59E8CE5FF}" type="sibTrans" cxnId="{193455D7-CFE0-4572-B0DB-FC9D24991197}">
      <dgm:prSet/>
      <dgm:spPr/>
      <dgm:t>
        <a:bodyPr/>
        <a:lstStyle/>
        <a:p>
          <a:endParaRPr lang="en-US"/>
        </a:p>
      </dgm:t>
    </dgm:pt>
    <dgm:pt modelId="{A7918628-AF96-4918-8B0D-7B3AA61590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Topic Modeling</a:t>
          </a:r>
          <a:endParaRPr lang="en-US" dirty="0"/>
        </a:p>
      </dgm:t>
    </dgm:pt>
    <dgm:pt modelId="{FB8DAF84-F317-459E-822C-E02015D26CDC}" type="parTrans" cxnId="{B2FACC61-D6CF-40D9-92D7-8E14A9597C2D}">
      <dgm:prSet/>
      <dgm:spPr/>
      <dgm:t>
        <a:bodyPr/>
        <a:lstStyle/>
        <a:p>
          <a:endParaRPr lang="en-US"/>
        </a:p>
      </dgm:t>
    </dgm:pt>
    <dgm:pt modelId="{1B51689C-64AE-4CC7-BA7B-F093A0612C44}" type="sibTrans" cxnId="{B2FACC61-D6CF-40D9-92D7-8E14A9597C2D}">
      <dgm:prSet/>
      <dgm:spPr/>
      <dgm:t>
        <a:bodyPr/>
        <a:lstStyle/>
        <a:p>
          <a:endParaRPr lang="en-US"/>
        </a:p>
      </dgm:t>
    </dgm:pt>
    <dgm:pt modelId="{6568C122-F4C9-4CDE-99C8-833B8FA3AB7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Datasets</a:t>
          </a:r>
          <a:endParaRPr lang="en-US"/>
        </a:p>
      </dgm:t>
    </dgm:pt>
    <dgm:pt modelId="{937EBCC1-4A6A-4A84-84FE-93487EDBC1A7}" type="parTrans" cxnId="{F9BF992A-29B7-4221-A5FC-C05606A47831}">
      <dgm:prSet/>
      <dgm:spPr/>
      <dgm:t>
        <a:bodyPr/>
        <a:lstStyle/>
        <a:p>
          <a:endParaRPr lang="en-US"/>
        </a:p>
      </dgm:t>
    </dgm:pt>
    <dgm:pt modelId="{F6315020-2BDA-4158-8FC9-7F6B8393CE18}" type="sibTrans" cxnId="{F9BF992A-29B7-4221-A5FC-C05606A47831}">
      <dgm:prSet/>
      <dgm:spPr/>
      <dgm:t>
        <a:bodyPr/>
        <a:lstStyle/>
        <a:p>
          <a:endParaRPr lang="en-US"/>
        </a:p>
      </dgm:t>
    </dgm:pt>
    <dgm:pt modelId="{FDFBCAD4-93DD-443D-A77A-556321542A5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Methodology</a:t>
          </a:r>
          <a:endParaRPr lang="en-US"/>
        </a:p>
      </dgm:t>
    </dgm:pt>
    <dgm:pt modelId="{D4F18470-3BD2-43B1-9DA8-68A97755958D}" type="parTrans" cxnId="{8F134B59-FA03-44A6-9119-AE6C9993B4DE}">
      <dgm:prSet/>
      <dgm:spPr/>
      <dgm:t>
        <a:bodyPr/>
        <a:lstStyle/>
        <a:p>
          <a:endParaRPr lang="en-US"/>
        </a:p>
      </dgm:t>
    </dgm:pt>
    <dgm:pt modelId="{21285019-D3A9-4E88-975F-D3441DC87C57}" type="sibTrans" cxnId="{8F134B59-FA03-44A6-9119-AE6C9993B4DE}">
      <dgm:prSet/>
      <dgm:spPr/>
      <dgm:t>
        <a:bodyPr/>
        <a:lstStyle/>
        <a:p>
          <a:endParaRPr lang="en-US"/>
        </a:p>
      </dgm:t>
    </dgm:pt>
    <dgm:pt modelId="{553EF98F-B5B3-42EB-B654-5E742DE46CF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Experiments</a:t>
          </a:r>
          <a:endParaRPr lang="en-US"/>
        </a:p>
      </dgm:t>
    </dgm:pt>
    <dgm:pt modelId="{8B09557C-C9C7-48AF-90B8-2C60B97D0675}" type="parTrans" cxnId="{FEE60279-B6D7-45DA-B4C0-E2A4CE12F3C6}">
      <dgm:prSet/>
      <dgm:spPr/>
      <dgm:t>
        <a:bodyPr/>
        <a:lstStyle/>
        <a:p>
          <a:endParaRPr lang="en-US"/>
        </a:p>
      </dgm:t>
    </dgm:pt>
    <dgm:pt modelId="{1F0D018F-0919-4B3A-9C22-413053802078}" type="sibTrans" cxnId="{FEE60279-B6D7-45DA-B4C0-E2A4CE12F3C6}">
      <dgm:prSet/>
      <dgm:spPr/>
      <dgm:t>
        <a:bodyPr/>
        <a:lstStyle/>
        <a:p>
          <a:endParaRPr lang="en-US"/>
        </a:p>
      </dgm:t>
    </dgm:pt>
    <dgm:pt modelId="{0E3F0FCC-4863-4A30-AFFC-C6A97FF7CA5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1: Topic Modeling</a:t>
          </a:r>
          <a:endParaRPr lang="en-US"/>
        </a:p>
      </dgm:t>
    </dgm:pt>
    <dgm:pt modelId="{8A1F3736-48E8-43CF-A65D-DC5A81632BC0}" type="parTrans" cxnId="{155F0615-B0B9-433D-B74A-4A86CFF04063}">
      <dgm:prSet/>
      <dgm:spPr/>
      <dgm:t>
        <a:bodyPr/>
        <a:lstStyle/>
        <a:p>
          <a:endParaRPr lang="en-US"/>
        </a:p>
      </dgm:t>
    </dgm:pt>
    <dgm:pt modelId="{2A1C4917-0235-4889-B42E-14C01E494CEA}" type="sibTrans" cxnId="{155F0615-B0B9-433D-B74A-4A86CFF04063}">
      <dgm:prSet/>
      <dgm:spPr/>
      <dgm:t>
        <a:bodyPr/>
        <a:lstStyle/>
        <a:p>
          <a:endParaRPr lang="en-US"/>
        </a:p>
      </dgm:t>
    </dgm:pt>
    <dgm:pt modelId="{4B98217C-1D56-4C36-AE79-A1C84B371A8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2: Text Similarity</a:t>
          </a:r>
          <a:endParaRPr lang="en-US"/>
        </a:p>
      </dgm:t>
    </dgm:pt>
    <dgm:pt modelId="{AC668ADD-6134-4FAA-A7C2-7A861B3C764B}" type="parTrans" cxnId="{DCAF0627-900F-47A1-96BB-EF0BF38190E8}">
      <dgm:prSet/>
      <dgm:spPr/>
      <dgm:t>
        <a:bodyPr/>
        <a:lstStyle/>
        <a:p>
          <a:endParaRPr lang="en-US"/>
        </a:p>
      </dgm:t>
    </dgm:pt>
    <dgm:pt modelId="{25184FE6-A633-48F4-8D11-BEBFD514DEB4}" type="sibTrans" cxnId="{DCAF0627-900F-47A1-96BB-EF0BF38190E8}">
      <dgm:prSet/>
      <dgm:spPr/>
      <dgm:t>
        <a:bodyPr/>
        <a:lstStyle/>
        <a:p>
          <a:endParaRPr lang="en-US"/>
        </a:p>
      </dgm:t>
    </dgm:pt>
    <dgm:pt modelId="{BB82DF98-764D-475D-8C60-DE3C0DB777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Step 3: Visualizations &amp; Front-End</a:t>
          </a:r>
          <a:endParaRPr lang="en-US" dirty="0"/>
        </a:p>
      </dgm:t>
    </dgm:pt>
    <dgm:pt modelId="{D23E204B-DA88-48D5-88B4-786808544E80}" type="parTrans" cxnId="{DB43C2B9-AB6D-4C9F-A158-4B247D0700F0}">
      <dgm:prSet/>
      <dgm:spPr/>
      <dgm:t>
        <a:bodyPr/>
        <a:lstStyle/>
        <a:p>
          <a:endParaRPr lang="en-US"/>
        </a:p>
      </dgm:t>
    </dgm:pt>
    <dgm:pt modelId="{D80F189E-1B22-4515-BF89-F5DB80701E33}" type="sibTrans" cxnId="{DB43C2B9-AB6D-4C9F-A158-4B247D0700F0}">
      <dgm:prSet/>
      <dgm:spPr/>
      <dgm:t>
        <a:bodyPr/>
        <a:lstStyle/>
        <a:p>
          <a:endParaRPr lang="en-US"/>
        </a:p>
      </dgm:t>
    </dgm:pt>
    <dgm:pt modelId="{F2339370-AF62-4F91-9997-0350EC2B7D0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Evaluation Results</a:t>
          </a:r>
          <a:endParaRPr lang="en-US"/>
        </a:p>
      </dgm:t>
    </dgm:pt>
    <dgm:pt modelId="{584B2460-92BE-4A39-93E3-C3DDFE90211F}" type="parTrans" cxnId="{81D8D1EB-BF44-4F98-9C59-3B4EB4D153B7}">
      <dgm:prSet/>
      <dgm:spPr/>
      <dgm:t>
        <a:bodyPr/>
        <a:lstStyle/>
        <a:p>
          <a:endParaRPr lang="en-US"/>
        </a:p>
      </dgm:t>
    </dgm:pt>
    <dgm:pt modelId="{9DC88DDB-F1BF-450C-B05C-DDDDC42F677A}" type="sibTrans" cxnId="{81D8D1EB-BF44-4F98-9C59-3B4EB4D153B7}">
      <dgm:prSet/>
      <dgm:spPr/>
      <dgm:t>
        <a:bodyPr/>
        <a:lstStyle/>
        <a:p>
          <a:endParaRPr lang="en-US"/>
        </a:p>
      </dgm:t>
    </dgm:pt>
    <dgm:pt modelId="{2C6BD586-3DE4-43B9-85FC-9C063BA40A05}" type="pres">
      <dgm:prSet presAssocID="{AE7C5783-2EE7-44BA-9989-29FC8291E972}" presName="root" presStyleCnt="0">
        <dgm:presLayoutVars>
          <dgm:dir/>
          <dgm:resizeHandles val="exact"/>
        </dgm:presLayoutVars>
      </dgm:prSet>
      <dgm:spPr/>
    </dgm:pt>
    <dgm:pt modelId="{1403DAFE-9ED4-4E1D-9EEB-C11C8A5B7607}" type="pres">
      <dgm:prSet presAssocID="{32F43AED-AA8A-4013-A919-5C0F33751142}" presName="compNode" presStyleCnt="0"/>
      <dgm:spPr/>
    </dgm:pt>
    <dgm:pt modelId="{B45132C1-D212-4978-AD7D-BF3A508D342F}" type="pres">
      <dgm:prSet presAssocID="{32F43AED-AA8A-4013-A919-5C0F33751142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AC076A4-C152-48E2-B541-7CD9C27DC8CE}" type="pres">
      <dgm:prSet presAssocID="{32F43AED-AA8A-4013-A919-5C0F33751142}" presName="iconSpace" presStyleCnt="0"/>
      <dgm:spPr/>
    </dgm:pt>
    <dgm:pt modelId="{7F6201BA-F28D-4EDA-AF7C-279A5D80BAA6}" type="pres">
      <dgm:prSet presAssocID="{32F43AED-AA8A-4013-A919-5C0F33751142}" presName="parTx" presStyleLbl="revTx" presStyleIdx="0" presStyleCnt="14">
        <dgm:presLayoutVars>
          <dgm:chMax val="0"/>
          <dgm:chPref val="0"/>
        </dgm:presLayoutVars>
      </dgm:prSet>
      <dgm:spPr/>
    </dgm:pt>
    <dgm:pt modelId="{4CA3FE0F-7800-492A-8CF4-30436239DFDB}" type="pres">
      <dgm:prSet presAssocID="{32F43AED-AA8A-4013-A919-5C0F33751142}" presName="txSpace" presStyleCnt="0"/>
      <dgm:spPr/>
    </dgm:pt>
    <dgm:pt modelId="{0752B945-1BA4-40E1-A77C-CDB75E1BCB84}" type="pres">
      <dgm:prSet presAssocID="{32F43AED-AA8A-4013-A919-5C0F33751142}" presName="desTx" presStyleLbl="revTx" presStyleIdx="1" presStyleCnt="14">
        <dgm:presLayoutVars/>
      </dgm:prSet>
      <dgm:spPr/>
    </dgm:pt>
    <dgm:pt modelId="{0052D7C5-E518-4792-8256-34E3E48025DF}" type="pres">
      <dgm:prSet presAssocID="{F6CEBA6D-F31E-450D-9934-3A0F79C38408}" presName="sibTrans" presStyleCnt="0"/>
      <dgm:spPr/>
    </dgm:pt>
    <dgm:pt modelId="{4169EB0C-B583-40B5-A11A-45DA8CF7F0A5}" type="pres">
      <dgm:prSet presAssocID="{EC49D2A6-FABA-4DB8-A620-8CE44D5DC0D5}" presName="compNode" presStyleCnt="0"/>
      <dgm:spPr/>
    </dgm:pt>
    <dgm:pt modelId="{F8991989-BAA3-41F9-AB49-CAF3725B29A4}" type="pres">
      <dgm:prSet presAssocID="{EC49D2A6-FABA-4DB8-A620-8CE44D5DC0D5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5C1A5E92-4503-4B7B-BBCA-02815FD05048}" type="pres">
      <dgm:prSet presAssocID="{EC49D2A6-FABA-4DB8-A620-8CE44D5DC0D5}" presName="iconSpace" presStyleCnt="0"/>
      <dgm:spPr/>
    </dgm:pt>
    <dgm:pt modelId="{12AF9DC8-75AC-48A8-8D2C-B02CABCDF3DF}" type="pres">
      <dgm:prSet presAssocID="{EC49D2A6-FABA-4DB8-A620-8CE44D5DC0D5}" presName="parTx" presStyleLbl="revTx" presStyleIdx="2" presStyleCnt="14">
        <dgm:presLayoutVars>
          <dgm:chMax val="0"/>
          <dgm:chPref val="0"/>
        </dgm:presLayoutVars>
      </dgm:prSet>
      <dgm:spPr/>
    </dgm:pt>
    <dgm:pt modelId="{5861CE90-BAA9-46FA-83E1-BA813AC40803}" type="pres">
      <dgm:prSet presAssocID="{EC49D2A6-FABA-4DB8-A620-8CE44D5DC0D5}" presName="txSpace" presStyleCnt="0"/>
      <dgm:spPr/>
    </dgm:pt>
    <dgm:pt modelId="{B2212AA4-2419-46F4-B46B-3C977087A404}" type="pres">
      <dgm:prSet presAssocID="{EC49D2A6-FABA-4DB8-A620-8CE44D5DC0D5}" presName="desTx" presStyleLbl="revTx" presStyleIdx="3" presStyleCnt="14">
        <dgm:presLayoutVars/>
      </dgm:prSet>
      <dgm:spPr/>
    </dgm:pt>
    <dgm:pt modelId="{B9F6E2EA-C8D5-4212-9A47-E4D11B29AE02}" type="pres">
      <dgm:prSet presAssocID="{139B0D5E-AFCD-43FF-B30C-BC79F208D668}" presName="sibTrans" presStyleCnt="0"/>
      <dgm:spPr/>
    </dgm:pt>
    <dgm:pt modelId="{A167884A-55D7-4F0E-8620-0C5AA0B2CD3B}" type="pres">
      <dgm:prSet presAssocID="{D58840A6-4EC9-4A59-96EB-C54E643F36ED}" presName="compNode" presStyleCnt="0"/>
      <dgm:spPr/>
    </dgm:pt>
    <dgm:pt modelId="{4278B665-DD89-44BB-8A41-A1F4F007E9FD}" type="pres">
      <dgm:prSet presAssocID="{D58840A6-4EC9-4A59-96EB-C54E643F36ED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683C5338-0DEB-4791-B1CB-52BC1D5E0F89}" type="pres">
      <dgm:prSet presAssocID="{D58840A6-4EC9-4A59-96EB-C54E643F36ED}" presName="iconSpace" presStyleCnt="0"/>
      <dgm:spPr/>
    </dgm:pt>
    <dgm:pt modelId="{4034DE51-AE82-4535-87EB-525274CBAD95}" type="pres">
      <dgm:prSet presAssocID="{D58840A6-4EC9-4A59-96EB-C54E643F36ED}" presName="parTx" presStyleLbl="revTx" presStyleIdx="4" presStyleCnt="14">
        <dgm:presLayoutVars>
          <dgm:chMax val="0"/>
          <dgm:chPref val="0"/>
        </dgm:presLayoutVars>
      </dgm:prSet>
      <dgm:spPr/>
    </dgm:pt>
    <dgm:pt modelId="{A7C34BA3-E94A-449A-BC74-44D29E71AD95}" type="pres">
      <dgm:prSet presAssocID="{D58840A6-4EC9-4A59-96EB-C54E643F36ED}" presName="txSpace" presStyleCnt="0"/>
      <dgm:spPr/>
    </dgm:pt>
    <dgm:pt modelId="{743DD3E2-0CC6-47F9-B73A-057119DB4787}" type="pres">
      <dgm:prSet presAssocID="{D58840A6-4EC9-4A59-96EB-C54E643F36ED}" presName="desTx" presStyleLbl="revTx" presStyleIdx="5" presStyleCnt="14">
        <dgm:presLayoutVars/>
      </dgm:prSet>
      <dgm:spPr/>
    </dgm:pt>
    <dgm:pt modelId="{25B64E92-351D-486D-BC82-927EBCF2DE8D}" type="pres">
      <dgm:prSet presAssocID="{C379268C-FB73-4B71-B04A-22F59E8CE5FF}" presName="sibTrans" presStyleCnt="0"/>
      <dgm:spPr/>
    </dgm:pt>
    <dgm:pt modelId="{E3EA562D-6465-4AFF-863E-C97947AE1485}" type="pres">
      <dgm:prSet presAssocID="{6568C122-F4C9-4CDE-99C8-833B8FA3AB74}" presName="compNode" presStyleCnt="0"/>
      <dgm:spPr/>
    </dgm:pt>
    <dgm:pt modelId="{09645859-5CFD-4723-80CF-3807D6DF97A3}" type="pres">
      <dgm:prSet presAssocID="{6568C122-F4C9-4CDE-99C8-833B8FA3AB74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4A2B4B46-FCDE-471B-8489-85A44EF16238}" type="pres">
      <dgm:prSet presAssocID="{6568C122-F4C9-4CDE-99C8-833B8FA3AB74}" presName="iconSpace" presStyleCnt="0"/>
      <dgm:spPr/>
    </dgm:pt>
    <dgm:pt modelId="{C507024A-5670-4ECD-8D27-F639B27C48DC}" type="pres">
      <dgm:prSet presAssocID="{6568C122-F4C9-4CDE-99C8-833B8FA3AB74}" presName="parTx" presStyleLbl="revTx" presStyleIdx="6" presStyleCnt="14">
        <dgm:presLayoutVars>
          <dgm:chMax val="0"/>
          <dgm:chPref val="0"/>
        </dgm:presLayoutVars>
      </dgm:prSet>
      <dgm:spPr/>
    </dgm:pt>
    <dgm:pt modelId="{43A2F445-9F34-44EB-859F-E3719F4B81CC}" type="pres">
      <dgm:prSet presAssocID="{6568C122-F4C9-4CDE-99C8-833B8FA3AB74}" presName="txSpace" presStyleCnt="0"/>
      <dgm:spPr/>
    </dgm:pt>
    <dgm:pt modelId="{009D9E29-2BE3-4136-A863-0C2B58F82A1D}" type="pres">
      <dgm:prSet presAssocID="{6568C122-F4C9-4CDE-99C8-833B8FA3AB74}" presName="desTx" presStyleLbl="revTx" presStyleIdx="7" presStyleCnt="14">
        <dgm:presLayoutVars/>
      </dgm:prSet>
      <dgm:spPr/>
    </dgm:pt>
    <dgm:pt modelId="{281CB6F4-E978-4A38-BEA1-95274C6B9502}" type="pres">
      <dgm:prSet presAssocID="{F6315020-2BDA-4158-8FC9-7F6B8393CE18}" presName="sibTrans" presStyleCnt="0"/>
      <dgm:spPr/>
    </dgm:pt>
    <dgm:pt modelId="{578B0B5C-52A8-47D6-B998-592797A3916C}" type="pres">
      <dgm:prSet presAssocID="{FDFBCAD4-93DD-443D-A77A-556321542A51}" presName="compNode" presStyleCnt="0"/>
      <dgm:spPr/>
    </dgm:pt>
    <dgm:pt modelId="{4FFC8243-B0AA-41F7-82B9-477DC502FAB4}" type="pres">
      <dgm:prSet presAssocID="{FDFBCAD4-93DD-443D-A77A-556321542A51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FACE2334-DC7A-4BB3-884E-0756A008A534}" type="pres">
      <dgm:prSet presAssocID="{FDFBCAD4-93DD-443D-A77A-556321542A51}" presName="iconSpace" presStyleCnt="0"/>
      <dgm:spPr/>
    </dgm:pt>
    <dgm:pt modelId="{B81BC431-53CE-4286-916A-4471AF16879C}" type="pres">
      <dgm:prSet presAssocID="{FDFBCAD4-93DD-443D-A77A-556321542A51}" presName="parTx" presStyleLbl="revTx" presStyleIdx="8" presStyleCnt="14">
        <dgm:presLayoutVars>
          <dgm:chMax val="0"/>
          <dgm:chPref val="0"/>
        </dgm:presLayoutVars>
      </dgm:prSet>
      <dgm:spPr/>
    </dgm:pt>
    <dgm:pt modelId="{F96D7A7C-96B2-4922-B72D-852D57E1DF1D}" type="pres">
      <dgm:prSet presAssocID="{FDFBCAD4-93DD-443D-A77A-556321542A51}" presName="txSpace" presStyleCnt="0"/>
      <dgm:spPr/>
    </dgm:pt>
    <dgm:pt modelId="{92B51AD4-0E13-42EA-8A3D-1E38ABE56BEF}" type="pres">
      <dgm:prSet presAssocID="{FDFBCAD4-93DD-443D-A77A-556321542A51}" presName="desTx" presStyleLbl="revTx" presStyleIdx="9" presStyleCnt="14">
        <dgm:presLayoutVars/>
      </dgm:prSet>
      <dgm:spPr/>
    </dgm:pt>
    <dgm:pt modelId="{0362B6B7-77A7-435C-A1AE-64FB57A2593F}" type="pres">
      <dgm:prSet presAssocID="{21285019-D3A9-4E88-975F-D3441DC87C57}" presName="sibTrans" presStyleCnt="0"/>
      <dgm:spPr/>
    </dgm:pt>
    <dgm:pt modelId="{12CA7EDD-6751-4C64-B769-D9FC1164475C}" type="pres">
      <dgm:prSet presAssocID="{553EF98F-B5B3-42EB-B654-5E742DE46CFD}" presName="compNode" presStyleCnt="0"/>
      <dgm:spPr/>
    </dgm:pt>
    <dgm:pt modelId="{09A6AB29-1FB7-4A01-A769-8897C9351F0B}" type="pres">
      <dgm:prSet presAssocID="{553EF98F-B5B3-42EB-B654-5E742DE46CFD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84319A2F-F0BD-4CB3-8D99-E71794FCB4BD}" type="pres">
      <dgm:prSet presAssocID="{553EF98F-B5B3-42EB-B654-5E742DE46CFD}" presName="iconSpace" presStyleCnt="0"/>
      <dgm:spPr/>
    </dgm:pt>
    <dgm:pt modelId="{36DA1645-BF3F-49C8-8EE6-262A08AAF708}" type="pres">
      <dgm:prSet presAssocID="{553EF98F-B5B3-42EB-B654-5E742DE46CFD}" presName="parTx" presStyleLbl="revTx" presStyleIdx="10" presStyleCnt="14">
        <dgm:presLayoutVars>
          <dgm:chMax val="0"/>
          <dgm:chPref val="0"/>
        </dgm:presLayoutVars>
      </dgm:prSet>
      <dgm:spPr/>
    </dgm:pt>
    <dgm:pt modelId="{3479BD26-C6FA-4541-ADAC-BFD0DEBF9028}" type="pres">
      <dgm:prSet presAssocID="{553EF98F-B5B3-42EB-B654-5E742DE46CFD}" presName="txSpace" presStyleCnt="0"/>
      <dgm:spPr/>
    </dgm:pt>
    <dgm:pt modelId="{AC1B53CA-C932-4417-A7C3-199AF7673C88}" type="pres">
      <dgm:prSet presAssocID="{553EF98F-B5B3-42EB-B654-5E742DE46CFD}" presName="desTx" presStyleLbl="revTx" presStyleIdx="11" presStyleCnt="14">
        <dgm:presLayoutVars/>
      </dgm:prSet>
      <dgm:spPr/>
    </dgm:pt>
    <dgm:pt modelId="{3AD7A3EF-A03D-471D-8B82-0D3475EACAFD}" type="pres">
      <dgm:prSet presAssocID="{1F0D018F-0919-4B3A-9C22-413053802078}" presName="sibTrans" presStyleCnt="0"/>
      <dgm:spPr/>
    </dgm:pt>
    <dgm:pt modelId="{4BD9260B-3FED-4148-9B35-3AA255A647BA}" type="pres">
      <dgm:prSet presAssocID="{F2339370-AF62-4F91-9997-0350EC2B7D05}" presName="compNode" presStyleCnt="0"/>
      <dgm:spPr/>
    </dgm:pt>
    <dgm:pt modelId="{410E2C61-D651-4817-966F-1C8BD100829A}" type="pres">
      <dgm:prSet presAssocID="{F2339370-AF62-4F91-9997-0350EC2B7D05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611EC561-4FDC-4D67-A788-76C8A544BF23}" type="pres">
      <dgm:prSet presAssocID="{F2339370-AF62-4F91-9997-0350EC2B7D05}" presName="iconSpace" presStyleCnt="0"/>
      <dgm:spPr/>
    </dgm:pt>
    <dgm:pt modelId="{5600BD28-5AEB-445C-A7A8-85F83095D390}" type="pres">
      <dgm:prSet presAssocID="{F2339370-AF62-4F91-9997-0350EC2B7D05}" presName="parTx" presStyleLbl="revTx" presStyleIdx="12" presStyleCnt="14">
        <dgm:presLayoutVars>
          <dgm:chMax val="0"/>
          <dgm:chPref val="0"/>
        </dgm:presLayoutVars>
      </dgm:prSet>
      <dgm:spPr/>
    </dgm:pt>
    <dgm:pt modelId="{15E9D93E-6998-4A96-95D6-1E0386226E4F}" type="pres">
      <dgm:prSet presAssocID="{F2339370-AF62-4F91-9997-0350EC2B7D05}" presName="txSpace" presStyleCnt="0"/>
      <dgm:spPr/>
    </dgm:pt>
    <dgm:pt modelId="{F879DAAD-0ED4-43F0-A8A3-E576C563416C}" type="pres">
      <dgm:prSet presAssocID="{F2339370-AF62-4F91-9997-0350EC2B7D05}" presName="desTx" presStyleLbl="revTx" presStyleIdx="13" presStyleCnt="14">
        <dgm:presLayoutVars/>
      </dgm:prSet>
      <dgm:spPr/>
    </dgm:pt>
  </dgm:ptLst>
  <dgm:cxnLst>
    <dgm:cxn modelId="{73E08F05-6B13-4993-BD35-E986C61DBE33}" type="presOf" srcId="{553EF98F-B5B3-42EB-B654-5E742DE46CFD}" destId="{36DA1645-BF3F-49C8-8EE6-262A08AAF708}" srcOrd="0" destOrd="0" presId="urn:microsoft.com/office/officeart/2018/5/layout/CenteredIconLabelDescriptionList"/>
    <dgm:cxn modelId="{25361E07-1069-42EE-B9DB-2783DC4A86C6}" type="presOf" srcId="{0E3F0FCC-4863-4A30-AFFC-C6A97FF7CA5E}" destId="{AC1B53CA-C932-4417-A7C3-199AF7673C88}" srcOrd="0" destOrd="0" presId="urn:microsoft.com/office/officeart/2018/5/layout/CenteredIconLabelDescriptionList"/>
    <dgm:cxn modelId="{3BF65F14-7A25-4291-A5BD-1E075CF2DDE7}" type="presOf" srcId="{A7918628-AF96-4918-8B0D-7B3AA6159045}" destId="{743DD3E2-0CC6-47F9-B73A-057119DB4787}" srcOrd="0" destOrd="0" presId="urn:microsoft.com/office/officeart/2018/5/layout/CenteredIconLabelDescriptionList"/>
    <dgm:cxn modelId="{155F0615-B0B9-433D-B74A-4A86CFF04063}" srcId="{553EF98F-B5B3-42EB-B654-5E742DE46CFD}" destId="{0E3F0FCC-4863-4A30-AFFC-C6A97FF7CA5E}" srcOrd="0" destOrd="0" parTransId="{8A1F3736-48E8-43CF-A65D-DC5A81632BC0}" sibTransId="{2A1C4917-0235-4889-B42E-14C01E494CEA}"/>
    <dgm:cxn modelId="{DCAF0627-900F-47A1-96BB-EF0BF38190E8}" srcId="{553EF98F-B5B3-42EB-B654-5E742DE46CFD}" destId="{4B98217C-1D56-4C36-AE79-A1C84B371A88}" srcOrd="1" destOrd="0" parTransId="{AC668ADD-6134-4FAA-A7C2-7A861B3C764B}" sibTransId="{25184FE6-A633-48F4-8D11-BEBFD514DEB4}"/>
    <dgm:cxn modelId="{F9BF992A-29B7-4221-A5FC-C05606A47831}" srcId="{AE7C5783-2EE7-44BA-9989-29FC8291E972}" destId="{6568C122-F4C9-4CDE-99C8-833B8FA3AB74}" srcOrd="3" destOrd="0" parTransId="{937EBCC1-4A6A-4A84-84FE-93487EDBC1A7}" sibTransId="{F6315020-2BDA-4158-8FC9-7F6B8393CE18}"/>
    <dgm:cxn modelId="{833BAB34-EEF7-43CA-9C14-C3C0273FD4AA}" type="presOf" srcId="{4B98217C-1D56-4C36-AE79-A1C84B371A88}" destId="{AC1B53CA-C932-4417-A7C3-199AF7673C88}" srcOrd="0" destOrd="1" presId="urn:microsoft.com/office/officeart/2018/5/layout/CenteredIconLabelDescriptionList"/>
    <dgm:cxn modelId="{8F134B59-FA03-44A6-9119-AE6C9993B4DE}" srcId="{AE7C5783-2EE7-44BA-9989-29FC8291E972}" destId="{FDFBCAD4-93DD-443D-A77A-556321542A51}" srcOrd="4" destOrd="0" parTransId="{D4F18470-3BD2-43B1-9DA8-68A97755958D}" sibTransId="{21285019-D3A9-4E88-975F-D3441DC87C57}"/>
    <dgm:cxn modelId="{B2FACC61-D6CF-40D9-92D7-8E14A9597C2D}" srcId="{D58840A6-4EC9-4A59-96EB-C54E643F36ED}" destId="{A7918628-AF96-4918-8B0D-7B3AA6159045}" srcOrd="0" destOrd="0" parTransId="{FB8DAF84-F317-459E-822C-E02015D26CDC}" sibTransId="{1B51689C-64AE-4CC7-BA7B-F093A0612C44}"/>
    <dgm:cxn modelId="{42042E65-CF56-472B-9E12-19623B585C76}" srcId="{AE7C5783-2EE7-44BA-9989-29FC8291E972}" destId="{EC49D2A6-FABA-4DB8-A620-8CE44D5DC0D5}" srcOrd="1" destOrd="0" parTransId="{6C53A46C-CF42-4BEB-97E5-DBB12CFD50B7}" sibTransId="{139B0D5E-AFCD-43FF-B30C-BC79F208D668}"/>
    <dgm:cxn modelId="{18AF7B6D-62FB-4B23-A980-4F14882EB83D}" type="presOf" srcId="{BB82DF98-764D-475D-8C60-DE3C0DB777B1}" destId="{AC1B53CA-C932-4417-A7C3-199AF7673C88}" srcOrd="0" destOrd="2" presId="urn:microsoft.com/office/officeart/2018/5/layout/CenteredIconLabelDescriptionList"/>
    <dgm:cxn modelId="{E48F866D-8D0F-4235-94AD-E7BD8C95FCFE}" type="presOf" srcId="{EC49D2A6-FABA-4DB8-A620-8CE44D5DC0D5}" destId="{12AF9DC8-75AC-48A8-8D2C-B02CABCDF3DF}" srcOrd="0" destOrd="0" presId="urn:microsoft.com/office/officeart/2018/5/layout/CenteredIconLabelDescriptionList"/>
    <dgm:cxn modelId="{369D396E-7076-4414-AD4C-C2A720981772}" type="presOf" srcId="{D58840A6-4EC9-4A59-96EB-C54E643F36ED}" destId="{4034DE51-AE82-4535-87EB-525274CBAD95}" srcOrd="0" destOrd="0" presId="urn:microsoft.com/office/officeart/2018/5/layout/CenteredIconLabelDescriptionList"/>
    <dgm:cxn modelId="{FEE60279-B6D7-45DA-B4C0-E2A4CE12F3C6}" srcId="{AE7C5783-2EE7-44BA-9989-29FC8291E972}" destId="{553EF98F-B5B3-42EB-B654-5E742DE46CFD}" srcOrd="5" destOrd="0" parTransId="{8B09557C-C9C7-48AF-90B8-2C60B97D0675}" sibTransId="{1F0D018F-0919-4B3A-9C22-413053802078}"/>
    <dgm:cxn modelId="{DB43C2B9-AB6D-4C9F-A158-4B247D0700F0}" srcId="{553EF98F-B5B3-42EB-B654-5E742DE46CFD}" destId="{BB82DF98-764D-475D-8C60-DE3C0DB777B1}" srcOrd="2" destOrd="0" parTransId="{D23E204B-DA88-48D5-88B4-786808544E80}" sibTransId="{D80F189E-1B22-4515-BF89-F5DB80701E33}"/>
    <dgm:cxn modelId="{06D820D0-C834-4CD6-B6C4-C03AC764CE78}" type="presOf" srcId="{F2339370-AF62-4F91-9997-0350EC2B7D05}" destId="{5600BD28-5AEB-445C-A7A8-85F83095D390}" srcOrd="0" destOrd="0" presId="urn:microsoft.com/office/officeart/2018/5/layout/CenteredIconLabelDescriptionList"/>
    <dgm:cxn modelId="{193455D7-CFE0-4572-B0DB-FC9D24991197}" srcId="{AE7C5783-2EE7-44BA-9989-29FC8291E972}" destId="{D58840A6-4EC9-4A59-96EB-C54E643F36ED}" srcOrd="2" destOrd="0" parTransId="{8A4F729E-4C56-46BA-83B6-7D785D46F124}" sibTransId="{C379268C-FB73-4B71-B04A-22F59E8CE5FF}"/>
    <dgm:cxn modelId="{501B3FDE-801E-4341-BF7F-5BCEC35CE100}" type="presOf" srcId="{32F43AED-AA8A-4013-A919-5C0F33751142}" destId="{7F6201BA-F28D-4EDA-AF7C-279A5D80BAA6}" srcOrd="0" destOrd="0" presId="urn:microsoft.com/office/officeart/2018/5/layout/CenteredIconLabelDescriptionList"/>
    <dgm:cxn modelId="{922C21E4-3E22-4AEC-AB9C-22F2268078C2}" type="presOf" srcId="{AE7C5783-2EE7-44BA-9989-29FC8291E972}" destId="{2C6BD586-3DE4-43B9-85FC-9C063BA40A05}" srcOrd="0" destOrd="0" presId="urn:microsoft.com/office/officeart/2018/5/layout/CenteredIconLabelDescriptionList"/>
    <dgm:cxn modelId="{002830E6-5324-4BF0-B233-75DD49EF99CD}" type="presOf" srcId="{FDFBCAD4-93DD-443D-A77A-556321542A51}" destId="{B81BC431-53CE-4286-916A-4471AF16879C}" srcOrd="0" destOrd="0" presId="urn:microsoft.com/office/officeart/2018/5/layout/CenteredIconLabelDescriptionList"/>
    <dgm:cxn modelId="{079235E8-E64A-43EF-9DFE-49D17BB974BE}" type="presOf" srcId="{6568C122-F4C9-4CDE-99C8-833B8FA3AB74}" destId="{C507024A-5670-4ECD-8D27-F639B27C48DC}" srcOrd="0" destOrd="0" presId="urn:microsoft.com/office/officeart/2018/5/layout/CenteredIconLabelDescriptionList"/>
    <dgm:cxn modelId="{81D8D1EB-BF44-4F98-9C59-3B4EB4D153B7}" srcId="{AE7C5783-2EE7-44BA-9989-29FC8291E972}" destId="{F2339370-AF62-4F91-9997-0350EC2B7D05}" srcOrd="6" destOrd="0" parTransId="{584B2460-92BE-4A39-93E3-C3DDFE90211F}" sibTransId="{9DC88DDB-F1BF-450C-B05C-DDDDC42F677A}"/>
    <dgm:cxn modelId="{69C699EF-C383-42E0-AA6D-F2EEE4CF8478}" srcId="{AE7C5783-2EE7-44BA-9989-29FC8291E972}" destId="{32F43AED-AA8A-4013-A919-5C0F33751142}" srcOrd="0" destOrd="0" parTransId="{C14AF011-46DB-4724-8807-AD31CF6504C9}" sibTransId="{F6CEBA6D-F31E-450D-9934-3A0F79C38408}"/>
    <dgm:cxn modelId="{181899FA-3F51-4629-BDD5-5A898024CF3D}" type="presParOf" srcId="{2C6BD586-3DE4-43B9-85FC-9C063BA40A05}" destId="{1403DAFE-9ED4-4E1D-9EEB-C11C8A5B7607}" srcOrd="0" destOrd="0" presId="urn:microsoft.com/office/officeart/2018/5/layout/CenteredIconLabelDescriptionList"/>
    <dgm:cxn modelId="{2B47A52E-13BE-41B9-894E-3C475ACDFA1D}" type="presParOf" srcId="{1403DAFE-9ED4-4E1D-9EEB-C11C8A5B7607}" destId="{B45132C1-D212-4978-AD7D-BF3A508D342F}" srcOrd="0" destOrd="0" presId="urn:microsoft.com/office/officeart/2018/5/layout/CenteredIconLabelDescriptionList"/>
    <dgm:cxn modelId="{53D988D2-0A0D-458D-9834-08E464B83BB2}" type="presParOf" srcId="{1403DAFE-9ED4-4E1D-9EEB-C11C8A5B7607}" destId="{DAC076A4-C152-48E2-B541-7CD9C27DC8CE}" srcOrd="1" destOrd="0" presId="urn:microsoft.com/office/officeart/2018/5/layout/CenteredIconLabelDescriptionList"/>
    <dgm:cxn modelId="{309F27AF-4B62-45E2-9558-966ABC7D5488}" type="presParOf" srcId="{1403DAFE-9ED4-4E1D-9EEB-C11C8A5B7607}" destId="{7F6201BA-F28D-4EDA-AF7C-279A5D80BAA6}" srcOrd="2" destOrd="0" presId="urn:microsoft.com/office/officeart/2018/5/layout/CenteredIconLabelDescriptionList"/>
    <dgm:cxn modelId="{33B26A08-C711-431D-8B6F-A9E767EA1306}" type="presParOf" srcId="{1403DAFE-9ED4-4E1D-9EEB-C11C8A5B7607}" destId="{4CA3FE0F-7800-492A-8CF4-30436239DFDB}" srcOrd="3" destOrd="0" presId="urn:microsoft.com/office/officeart/2018/5/layout/CenteredIconLabelDescriptionList"/>
    <dgm:cxn modelId="{A85D07BE-8169-48F1-A894-6D2F5A4B8C83}" type="presParOf" srcId="{1403DAFE-9ED4-4E1D-9EEB-C11C8A5B7607}" destId="{0752B945-1BA4-40E1-A77C-CDB75E1BCB84}" srcOrd="4" destOrd="0" presId="urn:microsoft.com/office/officeart/2018/5/layout/CenteredIconLabelDescriptionList"/>
    <dgm:cxn modelId="{B6DB85D1-4ABC-4B0E-893E-A2840D8D07E3}" type="presParOf" srcId="{2C6BD586-3DE4-43B9-85FC-9C063BA40A05}" destId="{0052D7C5-E518-4792-8256-34E3E48025DF}" srcOrd="1" destOrd="0" presId="urn:microsoft.com/office/officeart/2018/5/layout/CenteredIconLabelDescriptionList"/>
    <dgm:cxn modelId="{ED05C7D4-B4A8-45E0-93B3-95FFE104B2F2}" type="presParOf" srcId="{2C6BD586-3DE4-43B9-85FC-9C063BA40A05}" destId="{4169EB0C-B583-40B5-A11A-45DA8CF7F0A5}" srcOrd="2" destOrd="0" presId="urn:microsoft.com/office/officeart/2018/5/layout/CenteredIconLabelDescriptionList"/>
    <dgm:cxn modelId="{B40A0E5C-BC20-4052-A325-104DD4185185}" type="presParOf" srcId="{4169EB0C-B583-40B5-A11A-45DA8CF7F0A5}" destId="{F8991989-BAA3-41F9-AB49-CAF3725B29A4}" srcOrd="0" destOrd="0" presId="urn:microsoft.com/office/officeart/2018/5/layout/CenteredIconLabelDescriptionList"/>
    <dgm:cxn modelId="{AC0A723E-2B4D-481F-8DAB-B5C5F2736BE1}" type="presParOf" srcId="{4169EB0C-B583-40B5-A11A-45DA8CF7F0A5}" destId="{5C1A5E92-4503-4B7B-BBCA-02815FD05048}" srcOrd="1" destOrd="0" presId="urn:microsoft.com/office/officeart/2018/5/layout/CenteredIconLabelDescriptionList"/>
    <dgm:cxn modelId="{1732F873-DF90-4071-9E90-F23BF187DA77}" type="presParOf" srcId="{4169EB0C-B583-40B5-A11A-45DA8CF7F0A5}" destId="{12AF9DC8-75AC-48A8-8D2C-B02CABCDF3DF}" srcOrd="2" destOrd="0" presId="urn:microsoft.com/office/officeart/2018/5/layout/CenteredIconLabelDescriptionList"/>
    <dgm:cxn modelId="{608BB582-EBCC-48A7-A085-2076A9894B74}" type="presParOf" srcId="{4169EB0C-B583-40B5-A11A-45DA8CF7F0A5}" destId="{5861CE90-BAA9-46FA-83E1-BA813AC40803}" srcOrd="3" destOrd="0" presId="urn:microsoft.com/office/officeart/2018/5/layout/CenteredIconLabelDescriptionList"/>
    <dgm:cxn modelId="{C809B98D-8547-4B61-9BE0-9C7B4BCCF602}" type="presParOf" srcId="{4169EB0C-B583-40B5-A11A-45DA8CF7F0A5}" destId="{B2212AA4-2419-46F4-B46B-3C977087A404}" srcOrd="4" destOrd="0" presId="urn:microsoft.com/office/officeart/2018/5/layout/CenteredIconLabelDescriptionList"/>
    <dgm:cxn modelId="{63A64C5C-F9AF-407B-91C4-E79369F9B763}" type="presParOf" srcId="{2C6BD586-3DE4-43B9-85FC-9C063BA40A05}" destId="{B9F6E2EA-C8D5-4212-9A47-E4D11B29AE02}" srcOrd="3" destOrd="0" presId="urn:microsoft.com/office/officeart/2018/5/layout/CenteredIconLabelDescriptionList"/>
    <dgm:cxn modelId="{72390F12-6269-4F1D-8773-E989167429C9}" type="presParOf" srcId="{2C6BD586-3DE4-43B9-85FC-9C063BA40A05}" destId="{A167884A-55D7-4F0E-8620-0C5AA0B2CD3B}" srcOrd="4" destOrd="0" presId="urn:microsoft.com/office/officeart/2018/5/layout/CenteredIconLabelDescriptionList"/>
    <dgm:cxn modelId="{39E65C34-23C3-44FE-AD72-6AFBFE5DDB2D}" type="presParOf" srcId="{A167884A-55D7-4F0E-8620-0C5AA0B2CD3B}" destId="{4278B665-DD89-44BB-8A41-A1F4F007E9FD}" srcOrd="0" destOrd="0" presId="urn:microsoft.com/office/officeart/2018/5/layout/CenteredIconLabelDescriptionList"/>
    <dgm:cxn modelId="{7D1DFA5F-B34E-4E6A-8D14-52680D979085}" type="presParOf" srcId="{A167884A-55D7-4F0E-8620-0C5AA0B2CD3B}" destId="{683C5338-0DEB-4791-B1CB-52BC1D5E0F89}" srcOrd="1" destOrd="0" presId="urn:microsoft.com/office/officeart/2018/5/layout/CenteredIconLabelDescriptionList"/>
    <dgm:cxn modelId="{1055D2E8-E28F-4450-9EBD-65D1D4378820}" type="presParOf" srcId="{A167884A-55D7-4F0E-8620-0C5AA0B2CD3B}" destId="{4034DE51-AE82-4535-87EB-525274CBAD95}" srcOrd="2" destOrd="0" presId="urn:microsoft.com/office/officeart/2018/5/layout/CenteredIconLabelDescriptionList"/>
    <dgm:cxn modelId="{6642C9AF-FF0D-49F5-89B2-DCFEB0120D3C}" type="presParOf" srcId="{A167884A-55D7-4F0E-8620-0C5AA0B2CD3B}" destId="{A7C34BA3-E94A-449A-BC74-44D29E71AD95}" srcOrd="3" destOrd="0" presId="urn:microsoft.com/office/officeart/2018/5/layout/CenteredIconLabelDescriptionList"/>
    <dgm:cxn modelId="{CD99D491-FBD8-4665-811A-65A292BDED3B}" type="presParOf" srcId="{A167884A-55D7-4F0E-8620-0C5AA0B2CD3B}" destId="{743DD3E2-0CC6-47F9-B73A-057119DB4787}" srcOrd="4" destOrd="0" presId="urn:microsoft.com/office/officeart/2018/5/layout/CenteredIconLabelDescriptionList"/>
    <dgm:cxn modelId="{0CFB986E-967A-483C-94CB-70684280F61D}" type="presParOf" srcId="{2C6BD586-3DE4-43B9-85FC-9C063BA40A05}" destId="{25B64E92-351D-486D-BC82-927EBCF2DE8D}" srcOrd="5" destOrd="0" presId="urn:microsoft.com/office/officeart/2018/5/layout/CenteredIconLabelDescriptionList"/>
    <dgm:cxn modelId="{2DA2A288-F8FB-403A-A91C-97195D7E3EFF}" type="presParOf" srcId="{2C6BD586-3DE4-43B9-85FC-9C063BA40A05}" destId="{E3EA562D-6465-4AFF-863E-C97947AE1485}" srcOrd="6" destOrd="0" presId="urn:microsoft.com/office/officeart/2018/5/layout/CenteredIconLabelDescriptionList"/>
    <dgm:cxn modelId="{A4F1430B-F59A-40AE-A717-6B61B93F73AF}" type="presParOf" srcId="{E3EA562D-6465-4AFF-863E-C97947AE1485}" destId="{09645859-5CFD-4723-80CF-3807D6DF97A3}" srcOrd="0" destOrd="0" presId="urn:microsoft.com/office/officeart/2018/5/layout/CenteredIconLabelDescriptionList"/>
    <dgm:cxn modelId="{237BAA02-A3B9-413F-9696-5064ED9C64DD}" type="presParOf" srcId="{E3EA562D-6465-4AFF-863E-C97947AE1485}" destId="{4A2B4B46-FCDE-471B-8489-85A44EF16238}" srcOrd="1" destOrd="0" presId="urn:microsoft.com/office/officeart/2018/5/layout/CenteredIconLabelDescriptionList"/>
    <dgm:cxn modelId="{6E62142A-7C59-415B-8088-6B4D26FE3B60}" type="presParOf" srcId="{E3EA562D-6465-4AFF-863E-C97947AE1485}" destId="{C507024A-5670-4ECD-8D27-F639B27C48DC}" srcOrd="2" destOrd="0" presId="urn:microsoft.com/office/officeart/2018/5/layout/CenteredIconLabelDescriptionList"/>
    <dgm:cxn modelId="{B3833EBE-3F57-4251-882E-7F0EA264843C}" type="presParOf" srcId="{E3EA562D-6465-4AFF-863E-C97947AE1485}" destId="{43A2F445-9F34-44EB-859F-E3719F4B81CC}" srcOrd="3" destOrd="0" presId="urn:microsoft.com/office/officeart/2018/5/layout/CenteredIconLabelDescriptionList"/>
    <dgm:cxn modelId="{1EF43CA6-2E11-4114-B1BA-6AC131E9ADB8}" type="presParOf" srcId="{E3EA562D-6465-4AFF-863E-C97947AE1485}" destId="{009D9E29-2BE3-4136-A863-0C2B58F82A1D}" srcOrd="4" destOrd="0" presId="urn:microsoft.com/office/officeart/2018/5/layout/CenteredIconLabelDescriptionList"/>
    <dgm:cxn modelId="{C3F39FFA-45FE-42F3-8334-5113A9F29871}" type="presParOf" srcId="{2C6BD586-3DE4-43B9-85FC-9C063BA40A05}" destId="{281CB6F4-E978-4A38-BEA1-95274C6B9502}" srcOrd="7" destOrd="0" presId="urn:microsoft.com/office/officeart/2018/5/layout/CenteredIconLabelDescriptionList"/>
    <dgm:cxn modelId="{6BD32D75-E69B-4ADE-9E43-6A181AB895F6}" type="presParOf" srcId="{2C6BD586-3DE4-43B9-85FC-9C063BA40A05}" destId="{578B0B5C-52A8-47D6-B998-592797A3916C}" srcOrd="8" destOrd="0" presId="urn:microsoft.com/office/officeart/2018/5/layout/CenteredIconLabelDescriptionList"/>
    <dgm:cxn modelId="{13DE0723-39EA-4B48-A0EA-B3F65E4B27F1}" type="presParOf" srcId="{578B0B5C-52A8-47D6-B998-592797A3916C}" destId="{4FFC8243-B0AA-41F7-82B9-477DC502FAB4}" srcOrd="0" destOrd="0" presId="urn:microsoft.com/office/officeart/2018/5/layout/CenteredIconLabelDescriptionList"/>
    <dgm:cxn modelId="{3BA7B0F8-39CF-42C9-8248-22CC7BC44E0A}" type="presParOf" srcId="{578B0B5C-52A8-47D6-B998-592797A3916C}" destId="{FACE2334-DC7A-4BB3-884E-0756A008A534}" srcOrd="1" destOrd="0" presId="urn:microsoft.com/office/officeart/2018/5/layout/CenteredIconLabelDescriptionList"/>
    <dgm:cxn modelId="{1431C34A-05A5-4D79-BF6E-01F2D6C24756}" type="presParOf" srcId="{578B0B5C-52A8-47D6-B998-592797A3916C}" destId="{B81BC431-53CE-4286-916A-4471AF16879C}" srcOrd="2" destOrd="0" presId="urn:microsoft.com/office/officeart/2018/5/layout/CenteredIconLabelDescriptionList"/>
    <dgm:cxn modelId="{BB9B1E0B-93E9-4B49-AA23-ECCAB81CE653}" type="presParOf" srcId="{578B0B5C-52A8-47D6-B998-592797A3916C}" destId="{F96D7A7C-96B2-4922-B72D-852D57E1DF1D}" srcOrd="3" destOrd="0" presId="urn:microsoft.com/office/officeart/2018/5/layout/CenteredIconLabelDescriptionList"/>
    <dgm:cxn modelId="{8AC38C37-C5B0-4761-9ED7-2690FA11A2CB}" type="presParOf" srcId="{578B0B5C-52A8-47D6-B998-592797A3916C}" destId="{92B51AD4-0E13-42EA-8A3D-1E38ABE56BEF}" srcOrd="4" destOrd="0" presId="urn:microsoft.com/office/officeart/2018/5/layout/CenteredIconLabelDescriptionList"/>
    <dgm:cxn modelId="{268713AE-7436-433D-9B0D-38D707E675A2}" type="presParOf" srcId="{2C6BD586-3DE4-43B9-85FC-9C063BA40A05}" destId="{0362B6B7-77A7-435C-A1AE-64FB57A2593F}" srcOrd="9" destOrd="0" presId="urn:microsoft.com/office/officeart/2018/5/layout/CenteredIconLabelDescriptionList"/>
    <dgm:cxn modelId="{38523C01-865C-4338-B8EE-6AC47F623782}" type="presParOf" srcId="{2C6BD586-3DE4-43B9-85FC-9C063BA40A05}" destId="{12CA7EDD-6751-4C64-B769-D9FC1164475C}" srcOrd="10" destOrd="0" presId="urn:microsoft.com/office/officeart/2018/5/layout/CenteredIconLabelDescriptionList"/>
    <dgm:cxn modelId="{DC8F5ACA-282A-42A7-9AAF-7B2610F1F100}" type="presParOf" srcId="{12CA7EDD-6751-4C64-B769-D9FC1164475C}" destId="{09A6AB29-1FB7-4A01-A769-8897C9351F0B}" srcOrd="0" destOrd="0" presId="urn:microsoft.com/office/officeart/2018/5/layout/CenteredIconLabelDescriptionList"/>
    <dgm:cxn modelId="{A57BE380-39F8-455C-9F6E-8637AAC26CE6}" type="presParOf" srcId="{12CA7EDD-6751-4C64-B769-D9FC1164475C}" destId="{84319A2F-F0BD-4CB3-8D99-E71794FCB4BD}" srcOrd="1" destOrd="0" presId="urn:microsoft.com/office/officeart/2018/5/layout/CenteredIconLabelDescriptionList"/>
    <dgm:cxn modelId="{50338E10-DA02-40BE-9597-708AAA76F9CB}" type="presParOf" srcId="{12CA7EDD-6751-4C64-B769-D9FC1164475C}" destId="{36DA1645-BF3F-49C8-8EE6-262A08AAF708}" srcOrd="2" destOrd="0" presId="urn:microsoft.com/office/officeart/2018/5/layout/CenteredIconLabelDescriptionList"/>
    <dgm:cxn modelId="{EBF33638-2EB8-4635-9FE0-0D1DE1603084}" type="presParOf" srcId="{12CA7EDD-6751-4C64-B769-D9FC1164475C}" destId="{3479BD26-C6FA-4541-ADAC-BFD0DEBF9028}" srcOrd="3" destOrd="0" presId="urn:microsoft.com/office/officeart/2018/5/layout/CenteredIconLabelDescriptionList"/>
    <dgm:cxn modelId="{E0F9B599-C068-4B19-8B41-A5661417D9A7}" type="presParOf" srcId="{12CA7EDD-6751-4C64-B769-D9FC1164475C}" destId="{AC1B53CA-C932-4417-A7C3-199AF7673C88}" srcOrd="4" destOrd="0" presId="urn:microsoft.com/office/officeart/2018/5/layout/CenteredIconLabelDescriptionList"/>
    <dgm:cxn modelId="{3C6D481C-2818-4F56-A3FA-1581966D2C88}" type="presParOf" srcId="{2C6BD586-3DE4-43B9-85FC-9C063BA40A05}" destId="{3AD7A3EF-A03D-471D-8B82-0D3475EACAFD}" srcOrd="11" destOrd="0" presId="urn:microsoft.com/office/officeart/2018/5/layout/CenteredIconLabelDescriptionList"/>
    <dgm:cxn modelId="{7D351650-D7B6-4E66-97C9-1A86522107E6}" type="presParOf" srcId="{2C6BD586-3DE4-43B9-85FC-9C063BA40A05}" destId="{4BD9260B-3FED-4148-9B35-3AA255A647BA}" srcOrd="12" destOrd="0" presId="urn:microsoft.com/office/officeart/2018/5/layout/CenteredIconLabelDescriptionList"/>
    <dgm:cxn modelId="{F931637A-A1F8-4352-B012-20F42C62FDDC}" type="presParOf" srcId="{4BD9260B-3FED-4148-9B35-3AA255A647BA}" destId="{410E2C61-D651-4817-966F-1C8BD100829A}" srcOrd="0" destOrd="0" presId="urn:microsoft.com/office/officeart/2018/5/layout/CenteredIconLabelDescriptionList"/>
    <dgm:cxn modelId="{74332DA6-BD85-4728-A2F4-65ACA135F71A}" type="presParOf" srcId="{4BD9260B-3FED-4148-9B35-3AA255A647BA}" destId="{611EC561-4FDC-4D67-A788-76C8A544BF23}" srcOrd="1" destOrd="0" presId="urn:microsoft.com/office/officeart/2018/5/layout/CenteredIconLabelDescriptionList"/>
    <dgm:cxn modelId="{6CD1362A-F5D1-4E29-85CF-76441B72C127}" type="presParOf" srcId="{4BD9260B-3FED-4148-9B35-3AA255A647BA}" destId="{5600BD28-5AEB-445C-A7A8-85F83095D390}" srcOrd="2" destOrd="0" presId="urn:microsoft.com/office/officeart/2018/5/layout/CenteredIconLabelDescriptionList"/>
    <dgm:cxn modelId="{DF2A6BC2-0ACB-4F61-A73D-8A35F0E570CB}" type="presParOf" srcId="{4BD9260B-3FED-4148-9B35-3AA255A647BA}" destId="{15E9D93E-6998-4A96-95D6-1E0386226E4F}" srcOrd="3" destOrd="0" presId="urn:microsoft.com/office/officeart/2018/5/layout/CenteredIconLabelDescriptionList"/>
    <dgm:cxn modelId="{66438ED2-8EDC-4D3E-AC13-FB24FF250A46}" type="presParOf" srcId="{4BD9260B-3FED-4148-9B35-3AA255A647BA}" destId="{F879DAAD-0ED4-43F0-A8A3-E576C563416C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7C5783-2EE7-44BA-9989-29FC8291E972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2F43AED-AA8A-4013-A919-5C0F3375114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Motivation</a:t>
          </a:r>
          <a:r>
            <a:rPr lang="en-US"/>
            <a:t> </a:t>
          </a:r>
        </a:p>
      </dgm:t>
    </dgm:pt>
    <dgm:pt modelId="{C14AF011-46DB-4724-8807-AD31CF6504C9}" type="parTrans" cxnId="{69C699EF-C383-42E0-AA6D-F2EEE4CF8478}">
      <dgm:prSet/>
      <dgm:spPr/>
      <dgm:t>
        <a:bodyPr/>
        <a:lstStyle/>
        <a:p>
          <a:endParaRPr lang="en-US"/>
        </a:p>
      </dgm:t>
    </dgm:pt>
    <dgm:pt modelId="{F6CEBA6D-F31E-450D-9934-3A0F79C38408}" type="sibTrans" cxnId="{69C699EF-C383-42E0-AA6D-F2EEE4CF8478}">
      <dgm:prSet/>
      <dgm:spPr/>
      <dgm:t>
        <a:bodyPr/>
        <a:lstStyle/>
        <a:p>
          <a:endParaRPr lang="en-US"/>
        </a:p>
      </dgm:t>
    </dgm:pt>
    <dgm:pt modelId="{EC49D2A6-FABA-4DB8-A620-8CE44D5DC0D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Research Questions</a:t>
          </a:r>
          <a:endParaRPr lang="en-US"/>
        </a:p>
      </dgm:t>
    </dgm:pt>
    <dgm:pt modelId="{6C53A46C-CF42-4BEB-97E5-DBB12CFD50B7}" type="parTrans" cxnId="{42042E65-CF56-472B-9E12-19623B585C76}">
      <dgm:prSet/>
      <dgm:spPr/>
      <dgm:t>
        <a:bodyPr/>
        <a:lstStyle/>
        <a:p>
          <a:endParaRPr lang="en-US"/>
        </a:p>
      </dgm:t>
    </dgm:pt>
    <dgm:pt modelId="{139B0D5E-AFCD-43FF-B30C-BC79F208D668}" type="sibTrans" cxnId="{42042E65-CF56-472B-9E12-19623B585C76}">
      <dgm:prSet/>
      <dgm:spPr/>
      <dgm:t>
        <a:bodyPr/>
        <a:lstStyle/>
        <a:p>
          <a:endParaRPr lang="en-US"/>
        </a:p>
      </dgm:t>
    </dgm:pt>
    <dgm:pt modelId="{D58840A6-4EC9-4A59-96EB-C54E643F36E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Background</a:t>
          </a:r>
          <a:endParaRPr lang="en-US"/>
        </a:p>
      </dgm:t>
    </dgm:pt>
    <dgm:pt modelId="{8A4F729E-4C56-46BA-83B6-7D785D46F124}" type="parTrans" cxnId="{193455D7-CFE0-4572-B0DB-FC9D24991197}">
      <dgm:prSet/>
      <dgm:spPr/>
      <dgm:t>
        <a:bodyPr/>
        <a:lstStyle/>
        <a:p>
          <a:endParaRPr lang="en-US"/>
        </a:p>
      </dgm:t>
    </dgm:pt>
    <dgm:pt modelId="{C379268C-FB73-4B71-B04A-22F59E8CE5FF}" type="sibTrans" cxnId="{193455D7-CFE0-4572-B0DB-FC9D24991197}">
      <dgm:prSet/>
      <dgm:spPr/>
      <dgm:t>
        <a:bodyPr/>
        <a:lstStyle/>
        <a:p>
          <a:endParaRPr lang="en-US"/>
        </a:p>
      </dgm:t>
    </dgm:pt>
    <dgm:pt modelId="{A7918628-AF96-4918-8B0D-7B3AA61590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Topic Modeling</a:t>
          </a:r>
          <a:endParaRPr lang="en-US" dirty="0"/>
        </a:p>
      </dgm:t>
    </dgm:pt>
    <dgm:pt modelId="{FB8DAF84-F317-459E-822C-E02015D26CDC}" type="parTrans" cxnId="{B2FACC61-D6CF-40D9-92D7-8E14A9597C2D}">
      <dgm:prSet/>
      <dgm:spPr/>
      <dgm:t>
        <a:bodyPr/>
        <a:lstStyle/>
        <a:p>
          <a:endParaRPr lang="en-US"/>
        </a:p>
      </dgm:t>
    </dgm:pt>
    <dgm:pt modelId="{1B51689C-64AE-4CC7-BA7B-F093A0612C44}" type="sibTrans" cxnId="{B2FACC61-D6CF-40D9-92D7-8E14A9597C2D}">
      <dgm:prSet/>
      <dgm:spPr/>
      <dgm:t>
        <a:bodyPr/>
        <a:lstStyle/>
        <a:p>
          <a:endParaRPr lang="en-US"/>
        </a:p>
      </dgm:t>
    </dgm:pt>
    <dgm:pt modelId="{6568C122-F4C9-4CDE-99C8-833B8FA3AB7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Datasets</a:t>
          </a:r>
          <a:endParaRPr lang="en-US"/>
        </a:p>
      </dgm:t>
    </dgm:pt>
    <dgm:pt modelId="{937EBCC1-4A6A-4A84-84FE-93487EDBC1A7}" type="parTrans" cxnId="{F9BF992A-29B7-4221-A5FC-C05606A47831}">
      <dgm:prSet/>
      <dgm:spPr/>
      <dgm:t>
        <a:bodyPr/>
        <a:lstStyle/>
        <a:p>
          <a:endParaRPr lang="en-US"/>
        </a:p>
      </dgm:t>
    </dgm:pt>
    <dgm:pt modelId="{F6315020-2BDA-4158-8FC9-7F6B8393CE18}" type="sibTrans" cxnId="{F9BF992A-29B7-4221-A5FC-C05606A47831}">
      <dgm:prSet/>
      <dgm:spPr/>
      <dgm:t>
        <a:bodyPr/>
        <a:lstStyle/>
        <a:p>
          <a:endParaRPr lang="en-US"/>
        </a:p>
      </dgm:t>
    </dgm:pt>
    <dgm:pt modelId="{FDFBCAD4-93DD-443D-A77A-556321542A5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Methodology</a:t>
          </a:r>
          <a:endParaRPr lang="en-US"/>
        </a:p>
      </dgm:t>
    </dgm:pt>
    <dgm:pt modelId="{D4F18470-3BD2-43B1-9DA8-68A97755958D}" type="parTrans" cxnId="{8F134B59-FA03-44A6-9119-AE6C9993B4DE}">
      <dgm:prSet/>
      <dgm:spPr/>
      <dgm:t>
        <a:bodyPr/>
        <a:lstStyle/>
        <a:p>
          <a:endParaRPr lang="en-US"/>
        </a:p>
      </dgm:t>
    </dgm:pt>
    <dgm:pt modelId="{21285019-D3A9-4E88-975F-D3441DC87C57}" type="sibTrans" cxnId="{8F134B59-FA03-44A6-9119-AE6C9993B4DE}">
      <dgm:prSet/>
      <dgm:spPr/>
      <dgm:t>
        <a:bodyPr/>
        <a:lstStyle/>
        <a:p>
          <a:endParaRPr lang="en-US"/>
        </a:p>
      </dgm:t>
    </dgm:pt>
    <dgm:pt modelId="{553EF98F-B5B3-42EB-B654-5E742DE46CF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Experiments</a:t>
          </a:r>
          <a:endParaRPr lang="en-US"/>
        </a:p>
      </dgm:t>
    </dgm:pt>
    <dgm:pt modelId="{8B09557C-C9C7-48AF-90B8-2C60B97D0675}" type="parTrans" cxnId="{FEE60279-B6D7-45DA-B4C0-E2A4CE12F3C6}">
      <dgm:prSet/>
      <dgm:spPr/>
      <dgm:t>
        <a:bodyPr/>
        <a:lstStyle/>
        <a:p>
          <a:endParaRPr lang="en-US"/>
        </a:p>
      </dgm:t>
    </dgm:pt>
    <dgm:pt modelId="{1F0D018F-0919-4B3A-9C22-413053802078}" type="sibTrans" cxnId="{FEE60279-B6D7-45DA-B4C0-E2A4CE12F3C6}">
      <dgm:prSet/>
      <dgm:spPr/>
      <dgm:t>
        <a:bodyPr/>
        <a:lstStyle/>
        <a:p>
          <a:endParaRPr lang="en-US"/>
        </a:p>
      </dgm:t>
    </dgm:pt>
    <dgm:pt modelId="{0E3F0FCC-4863-4A30-AFFC-C6A97FF7CA5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1: Topic Modeling</a:t>
          </a:r>
          <a:endParaRPr lang="en-US"/>
        </a:p>
      </dgm:t>
    </dgm:pt>
    <dgm:pt modelId="{8A1F3736-48E8-43CF-A65D-DC5A81632BC0}" type="parTrans" cxnId="{155F0615-B0B9-433D-B74A-4A86CFF04063}">
      <dgm:prSet/>
      <dgm:spPr/>
      <dgm:t>
        <a:bodyPr/>
        <a:lstStyle/>
        <a:p>
          <a:endParaRPr lang="en-US"/>
        </a:p>
      </dgm:t>
    </dgm:pt>
    <dgm:pt modelId="{2A1C4917-0235-4889-B42E-14C01E494CEA}" type="sibTrans" cxnId="{155F0615-B0B9-433D-B74A-4A86CFF04063}">
      <dgm:prSet/>
      <dgm:spPr/>
      <dgm:t>
        <a:bodyPr/>
        <a:lstStyle/>
        <a:p>
          <a:endParaRPr lang="en-US"/>
        </a:p>
      </dgm:t>
    </dgm:pt>
    <dgm:pt modelId="{4B98217C-1D56-4C36-AE79-A1C84B371A8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2: Text Similarity</a:t>
          </a:r>
          <a:endParaRPr lang="en-US"/>
        </a:p>
      </dgm:t>
    </dgm:pt>
    <dgm:pt modelId="{AC668ADD-6134-4FAA-A7C2-7A861B3C764B}" type="parTrans" cxnId="{DCAF0627-900F-47A1-96BB-EF0BF38190E8}">
      <dgm:prSet/>
      <dgm:spPr/>
      <dgm:t>
        <a:bodyPr/>
        <a:lstStyle/>
        <a:p>
          <a:endParaRPr lang="en-US"/>
        </a:p>
      </dgm:t>
    </dgm:pt>
    <dgm:pt modelId="{25184FE6-A633-48F4-8D11-BEBFD514DEB4}" type="sibTrans" cxnId="{DCAF0627-900F-47A1-96BB-EF0BF38190E8}">
      <dgm:prSet/>
      <dgm:spPr/>
      <dgm:t>
        <a:bodyPr/>
        <a:lstStyle/>
        <a:p>
          <a:endParaRPr lang="en-US"/>
        </a:p>
      </dgm:t>
    </dgm:pt>
    <dgm:pt modelId="{BB82DF98-764D-475D-8C60-DE3C0DB777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Step 3: Visualizations &amp; Front-End</a:t>
          </a:r>
          <a:endParaRPr lang="en-US" dirty="0"/>
        </a:p>
      </dgm:t>
    </dgm:pt>
    <dgm:pt modelId="{D23E204B-DA88-48D5-88B4-786808544E80}" type="parTrans" cxnId="{DB43C2B9-AB6D-4C9F-A158-4B247D0700F0}">
      <dgm:prSet/>
      <dgm:spPr/>
      <dgm:t>
        <a:bodyPr/>
        <a:lstStyle/>
        <a:p>
          <a:endParaRPr lang="en-US"/>
        </a:p>
      </dgm:t>
    </dgm:pt>
    <dgm:pt modelId="{D80F189E-1B22-4515-BF89-F5DB80701E33}" type="sibTrans" cxnId="{DB43C2B9-AB6D-4C9F-A158-4B247D0700F0}">
      <dgm:prSet/>
      <dgm:spPr/>
      <dgm:t>
        <a:bodyPr/>
        <a:lstStyle/>
        <a:p>
          <a:endParaRPr lang="en-US"/>
        </a:p>
      </dgm:t>
    </dgm:pt>
    <dgm:pt modelId="{F2339370-AF62-4F91-9997-0350EC2B7D0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Evaluation Results</a:t>
          </a:r>
          <a:endParaRPr lang="en-US"/>
        </a:p>
      </dgm:t>
    </dgm:pt>
    <dgm:pt modelId="{584B2460-92BE-4A39-93E3-C3DDFE90211F}" type="parTrans" cxnId="{81D8D1EB-BF44-4F98-9C59-3B4EB4D153B7}">
      <dgm:prSet/>
      <dgm:spPr/>
      <dgm:t>
        <a:bodyPr/>
        <a:lstStyle/>
        <a:p>
          <a:endParaRPr lang="en-US"/>
        </a:p>
      </dgm:t>
    </dgm:pt>
    <dgm:pt modelId="{9DC88DDB-F1BF-450C-B05C-DDDDC42F677A}" type="sibTrans" cxnId="{81D8D1EB-BF44-4F98-9C59-3B4EB4D153B7}">
      <dgm:prSet/>
      <dgm:spPr/>
      <dgm:t>
        <a:bodyPr/>
        <a:lstStyle/>
        <a:p>
          <a:endParaRPr lang="en-US"/>
        </a:p>
      </dgm:t>
    </dgm:pt>
    <dgm:pt modelId="{2C6BD586-3DE4-43B9-85FC-9C063BA40A05}" type="pres">
      <dgm:prSet presAssocID="{AE7C5783-2EE7-44BA-9989-29FC8291E972}" presName="root" presStyleCnt="0">
        <dgm:presLayoutVars>
          <dgm:dir/>
          <dgm:resizeHandles val="exact"/>
        </dgm:presLayoutVars>
      </dgm:prSet>
      <dgm:spPr/>
    </dgm:pt>
    <dgm:pt modelId="{1403DAFE-9ED4-4E1D-9EEB-C11C8A5B7607}" type="pres">
      <dgm:prSet presAssocID="{32F43AED-AA8A-4013-A919-5C0F33751142}" presName="compNode" presStyleCnt="0"/>
      <dgm:spPr/>
    </dgm:pt>
    <dgm:pt modelId="{B45132C1-D212-4978-AD7D-BF3A508D342F}" type="pres">
      <dgm:prSet presAssocID="{32F43AED-AA8A-4013-A919-5C0F33751142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AC076A4-C152-48E2-B541-7CD9C27DC8CE}" type="pres">
      <dgm:prSet presAssocID="{32F43AED-AA8A-4013-A919-5C0F33751142}" presName="iconSpace" presStyleCnt="0"/>
      <dgm:spPr/>
    </dgm:pt>
    <dgm:pt modelId="{7F6201BA-F28D-4EDA-AF7C-279A5D80BAA6}" type="pres">
      <dgm:prSet presAssocID="{32F43AED-AA8A-4013-A919-5C0F33751142}" presName="parTx" presStyleLbl="revTx" presStyleIdx="0" presStyleCnt="14">
        <dgm:presLayoutVars>
          <dgm:chMax val="0"/>
          <dgm:chPref val="0"/>
        </dgm:presLayoutVars>
      </dgm:prSet>
      <dgm:spPr/>
    </dgm:pt>
    <dgm:pt modelId="{4CA3FE0F-7800-492A-8CF4-30436239DFDB}" type="pres">
      <dgm:prSet presAssocID="{32F43AED-AA8A-4013-A919-5C0F33751142}" presName="txSpace" presStyleCnt="0"/>
      <dgm:spPr/>
    </dgm:pt>
    <dgm:pt modelId="{0752B945-1BA4-40E1-A77C-CDB75E1BCB84}" type="pres">
      <dgm:prSet presAssocID="{32F43AED-AA8A-4013-A919-5C0F33751142}" presName="desTx" presStyleLbl="revTx" presStyleIdx="1" presStyleCnt="14">
        <dgm:presLayoutVars/>
      </dgm:prSet>
      <dgm:spPr/>
    </dgm:pt>
    <dgm:pt modelId="{0052D7C5-E518-4792-8256-34E3E48025DF}" type="pres">
      <dgm:prSet presAssocID="{F6CEBA6D-F31E-450D-9934-3A0F79C38408}" presName="sibTrans" presStyleCnt="0"/>
      <dgm:spPr/>
    </dgm:pt>
    <dgm:pt modelId="{4169EB0C-B583-40B5-A11A-45DA8CF7F0A5}" type="pres">
      <dgm:prSet presAssocID="{EC49D2A6-FABA-4DB8-A620-8CE44D5DC0D5}" presName="compNode" presStyleCnt="0"/>
      <dgm:spPr/>
    </dgm:pt>
    <dgm:pt modelId="{F8991989-BAA3-41F9-AB49-CAF3725B29A4}" type="pres">
      <dgm:prSet presAssocID="{EC49D2A6-FABA-4DB8-A620-8CE44D5DC0D5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5C1A5E92-4503-4B7B-BBCA-02815FD05048}" type="pres">
      <dgm:prSet presAssocID="{EC49D2A6-FABA-4DB8-A620-8CE44D5DC0D5}" presName="iconSpace" presStyleCnt="0"/>
      <dgm:spPr/>
    </dgm:pt>
    <dgm:pt modelId="{12AF9DC8-75AC-48A8-8D2C-B02CABCDF3DF}" type="pres">
      <dgm:prSet presAssocID="{EC49D2A6-FABA-4DB8-A620-8CE44D5DC0D5}" presName="parTx" presStyleLbl="revTx" presStyleIdx="2" presStyleCnt="14">
        <dgm:presLayoutVars>
          <dgm:chMax val="0"/>
          <dgm:chPref val="0"/>
        </dgm:presLayoutVars>
      </dgm:prSet>
      <dgm:spPr/>
    </dgm:pt>
    <dgm:pt modelId="{5861CE90-BAA9-46FA-83E1-BA813AC40803}" type="pres">
      <dgm:prSet presAssocID="{EC49D2A6-FABA-4DB8-A620-8CE44D5DC0D5}" presName="txSpace" presStyleCnt="0"/>
      <dgm:spPr/>
    </dgm:pt>
    <dgm:pt modelId="{B2212AA4-2419-46F4-B46B-3C977087A404}" type="pres">
      <dgm:prSet presAssocID="{EC49D2A6-FABA-4DB8-A620-8CE44D5DC0D5}" presName="desTx" presStyleLbl="revTx" presStyleIdx="3" presStyleCnt="14">
        <dgm:presLayoutVars/>
      </dgm:prSet>
      <dgm:spPr/>
    </dgm:pt>
    <dgm:pt modelId="{B9F6E2EA-C8D5-4212-9A47-E4D11B29AE02}" type="pres">
      <dgm:prSet presAssocID="{139B0D5E-AFCD-43FF-B30C-BC79F208D668}" presName="sibTrans" presStyleCnt="0"/>
      <dgm:spPr/>
    </dgm:pt>
    <dgm:pt modelId="{A167884A-55D7-4F0E-8620-0C5AA0B2CD3B}" type="pres">
      <dgm:prSet presAssocID="{D58840A6-4EC9-4A59-96EB-C54E643F36ED}" presName="compNode" presStyleCnt="0"/>
      <dgm:spPr/>
    </dgm:pt>
    <dgm:pt modelId="{4278B665-DD89-44BB-8A41-A1F4F007E9FD}" type="pres">
      <dgm:prSet presAssocID="{D58840A6-4EC9-4A59-96EB-C54E643F36ED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683C5338-0DEB-4791-B1CB-52BC1D5E0F89}" type="pres">
      <dgm:prSet presAssocID="{D58840A6-4EC9-4A59-96EB-C54E643F36ED}" presName="iconSpace" presStyleCnt="0"/>
      <dgm:spPr/>
    </dgm:pt>
    <dgm:pt modelId="{4034DE51-AE82-4535-87EB-525274CBAD95}" type="pres">
      <dgm:prSet presAssocID="{D58840A6-4EC9-4A59-96EB-C54E643F36ED}" presName="parTx" presStyleLbl="revTx" presStyleIdx="4" presStyleCnt="14">
        <dgm:presLayoutVars>
          <dgm:chMax val="0"/>
          <dgm:chPref val="0"/>
        </dgm:presLayoutVars>
      </dgm:prSet>
      <dgm:spPr/>
    </dgm:pt>
    <dgm:pt modelId="{A7C34BA3-E94A-449A-BC74-44D29E71AD95}" type="pres">
      <dgm:prSet presAssocID="{D58840A6-4EC9-4A59-96EB-C54E643F36ED}" presName="txSpace" presStyleCnt="0"/>
      <dgm:spPr/>
    </dgm:pt>
    <dgm:pt modelId="{743DD3E2-0CC6-47F9-B73A-057119DB4787}" type="pres">
      <dgm:prSet presAssocID="{D58840A6-4EC9-4A59-96EB-C54E643F36ED}" presName="desTx" presStyleLbl="revTx" presStyleIdx="5" presStyleCnt="14">
        <dgm:presLayoutVars/>
      </dgm:prSet>
      <dgm:spPr/>
    </dgm:pt>
    <dgm:pt modelId="{25B64E92-351D-486D-BC82-927EBCF2DE8D}" type="pres">
      <dgm:prSet presAssocID="{C379268C-FB73-4B71-B04A-22F59E8CE5FF}" presName="sibTrans" presStyleCnt="0"/>
      <dgm:spPr/>
    </dgm:pt>
    <dgm:pt modelId="{E3EA562D-6465-4AFF-863E-C97947AE1485}" type="pres">
      <dgm:prSet presAssocID="{6568C122-F4C9-4CDE-99C8-833B8FA3AB74}" presName="compNode" presStyleCnt="0"/>
      <dgm:spPr/>
    </dgm:pt>
    <dgm:pt modelId="{09645859-5CFD-4723-80CF-3807D6DF97A3}" type="pres">
      <dgm:prSet presAssocID="{6568C122-F4C9-4CDE-99C8-833B8FA3AB74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4A2B4B46-FCDE-471B-8489-85A44EF16238}" type="pres">
      <dgm:prSet presAssocID="{6568C122-F4C9-4CDE-99C8-833B8FA3AB74}" presName="iconSpace" presStyleCnt="0"/>
      <dgm:spPr/>
    </dgm:pt>
    <dgm:pt modelId="{C507024A-5670-4ECD-8D27-F639B27C48DC}" type="pres">
      <dgm:prSet presAssocID="{6568C122-F4C9-4CDE-99C8-833B8FA3AB74}" presName="parTx" presStyleLbl="revTx" presStyleIdx="6" presStyleCnt="14">
        <dgm:presLayoutVars>
          <dgm:chMax val="0"/>
          <dgm:chPref val="0"/>
        </dgm:presLayoutVars>
      </dgm:prSet>
      <dgm:spPr/>
    </dgm:pt>
    <dgm:pt modelId="{43A2F445-9F34-44EB-859F-E3719F4B81CC}" type="pres">
      <dgm:prSet presAssocID="{6568C122-F4C9-4CDE-99C8-833B8FA3AB74}" presName="txSpace" presStyleCnt="0"/>
      <dgm:spPr/>
    </dgm:pt>
    <dgm:pt modelId="{009D9E29-2BE3-4136-A863-0C2B58F82A1D}" type="pres">
      <dgm:prSet presAssocID="{6568C122-F4C9-4CDE-99C8-833B8FA3AB74}" presName="desTx" presStyleLbl="revTx" presStyleIdx="7" presStyleCnt="14">
        <dgm:presLayoutVars/>
      </dgm:prSet>
      <dgm:spPr/>
    </dgm:pt>
    <dgm:pt modelId="{281CB6F4-E978-4A38-BEA1-95274C6B9502}" type="pres">
      <dgm:prSet presAssocID="{F6315020-2BDA-4158-8FC9-7F6B8393CE18}" presName="sibTrans" presStyleCnt="0"/>
      <dgm:spPr/>
    </dgm:pt>
    <dgm:pt modelId="{578B0B5C-52A8-47D6-B998-592797A3916C}" type="pres">
      <dgm:prSet presAssocID="{FDFBCAD4-93DD-443D-A77A-556321542A51}" presName="compNode" presStyleCnt="0"/>
      <dgm:spPr/>
    </dgm:pt>
    <dgm:pt modelId="{4FFC8243-B0AA-41F7-82B9-477DC502FAB4}" type="pres">
      <dgm:prSet presAssocID="{FDFBCAD4-93DD-443D-A77A-556321542A51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FACE2334-DC7A-4BB3-884E-0756A008A534}" type="pres">
      <dgm:prSet presAssocID="{FDFBCAD4-93DD-443D-A77A-556321542A51}" presName="iconSpace" presStyleCnt="0"/>
      <dgm:spPr/>
    </dgm:pt>
    <dgm:pt modelId="{B81BC431-53CE-4286-916A-4471AF16879C}" type="pres">
      <dgm:prSet presAssocID="{FDFBCAD4-93DD-443D-A77A-556321542A51}" presName="parTx" presStyleLbl="revTx" presStyleIdx="8" presStyleCnt="14">
        <dgm:presLayoutVars>
          <dgm:chMax val="0"/>
          <dgm:chPref val="0"/>
        </dgm:presLayoutVars>
      </dgm:prSet>
      <dgm:spPr/>
    </dgm:pt>
    <dgm:pt modelId="{F96D7A7C-96B2-4922-B72D-852D57E1DF1D}" type="pres">
      <dgm:prSet presAssocID="{FDFBCAD4-93DD-443D-A77A-556321542A51}" presName="txSpace" presStyleCnt="0"/>
      <dgm:spPr/>
    </dgm:pt>
    <dgm:pt modelId="{92B51AD4-0E13-42EA-8A3D-1E38ABE56BEF}" type="pres">
      <dgm:prSet presAssocID="{FDFBCAD4-93DD-443D-A77A-556321542A51}" presName="desTx" presStyleLbl="revTx" presStyleIdx="9" presStyleCnt="14">
        <dgm:presLayoutVars/>
      </dgm:prSet>
      <dgm:spPr/>
    </dgm:pt>
    <dgm:pt modelId="{0362B6B7-77A7-435C-A1AE-64FB57A2593F}" type="pres">
      <dgm:prSet presAssocID="{21285019-D3A9-4E88-975F-D3441DC87C57}" presName="sibTrans" presStyleCnt="0"/>
      <dgm:spPr/>
    </dgm:pt>
    <dgm:pt modelId="{12CA7EDD-6751-4C64-B769-D9FC1164475C}" type="pres">
      <dgm:prSet presAssocID="{553EF98F-B5B3-42EB-B654-5E742DE46CFD}" presName="compNode" presStyleCnt="0"/>
      <dgm:spPr/>
    </dgm:pt>
    <dgm:pt modelId="{09A6AB29-1FB7-4A01-A769-8897C9351F0B}" type="pres">
      <dgm:prSet presAssocID="{553EF98F-B5B3-42EB-B654-5E742DE46CFD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84319A2F-F0BD-4CB3-8D99-E71794FCB4BD}" type="pres">
      <dgm:prSet presAssocID="{553EF98F-B5B3-42EB-B654-5E742DE46CFD}" presName="iconSpace" presStyleCnt="0"/>
      <dgm:spPr/>
    </dgm:pt>
    <dgm:pt modelId="{36DA1645-BF3F-49C8-8EE6-262A08AAF708}" type="pres">
      <dgm:prSet presAssocID="{553EF98F-B5B3-42EB-B654-5E742DE46CFD}" presName="parTx" presStyleLbl="revTx" presStyleIdx="10" presStyleCnt="14">
        <dgm:presLayoutVars>
          <dgm:chMax val="0"/>
          <dgm:chPref val="0"/>
        </dgm:presLayoutVars>
      </dgm:prSet>
      <dgm:spPr/>
    </dgm:pt>
    <dgm:pt modelId="{3479BD26-C6FA-4541-ADAC-BFD0DEBF9028}" type="pres">
      <dgm:prSet presAssocID="{553EF98F-B5B3-42EB-B654-5E742DE46CFD}" presName="txSpace" presStyleCnt="0"/>
      <dgm:spPr/>
    </dgm:pt>
    <dgm:pt modelId="{AC1B53CA-C932-4417-A7C3-199AF7673C88}" type="pres">
      <dgm:prSet presAssocID="{553EF98F-B5B3-42EB-B654-5E742DE46CFD}" presName="desTx" presStyleLbl="revTx" presStyleIdx="11" presStyleCnt="14">
        <dgm:presLayoutVars/>
      </dgm:prSet>
      <dgm:spPr/>
    </dgm:pt>
    <dgm:pt modelId="{3AD7A3EF-A03D-471D-8B82-0D3475EACAFD}" type="pres">
      <dgm:prSet presAssocID="{1F0D018F-0919-4B3A-9C22-413053802078}" presName="sibTrans" presStyleCnt="0"/>
      <dgm:spPr/>
    </dgm:pt>
    <dgm:pt modelId="{4BD9260B-3FED-4148-9B35-3AA255A647BA}" type="pres">
      <dgm:prSet presAssocID="{F2339370-AF62-4F91-9997-0350EC2B7D05}" presName="compNode" presStyleCnt="0"/>
      <dgm:spPr/>
    </dgm:pt>
    <dgm:pt modelId="{410E2C61-D651-4817-966F-1C8BD100829A}" type="pres">
      <dgm:prSet presAssocID="{F2339370-AF62-4F91-9997-0350EC2B7D05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611EC561-4FDC-4D67-A788-76C8A544BF23}" type="pres">
      <dgm:prSet presAssocID="{F2339370-AF62-4F91-9997-0350EC2B7D05}" presName="iconSpace" presStyleCnt="0"/>
      <dgm:spPr/>
    </dgm:pt>
    <dgm:pt modelId="{5600BD28-5AEB-445C-A7A8-85F83095D390}" type="pres">
      <dgm:prSet presAssocID="{F2339370-AF62-4F91-9997-0350EC2B7D05}" presName="parTx" presStyleLbl="revTx" presStyleIdx="12" presStyleCnt="14">
        <dgm:presLayoutVars>
          <dgm:chMax val="0"/>
          <dgm:chPref val="0"/>
        </dgm:presLayoutVars>
      </dgm:prSet>
      <dgm:spPr/>
    </dgm:pt>
    <dgm:pt modelId="{15E9D93E-6998-4A96-95D6-1E0386226E4F}" type="pres">
      <dgm:prSet presAssocID="{F2339370-AF62-4F91-9997-0350EC2B7D05}" presName="txSpace" presStyleCnt="0"/>
      <dgm:spPr/>
    </dgm:pt>
    <dgm:pt modelId="{F879DAAD-0ED4-43F0-A8A3-E576C563416C}" type="pres">
      <dgm:prSet presAssocID="{F2339370-AF62-4F91-9997-0350EC2B7D05}" presName="desTx" presStyleLbl="revTx" presStyleIdx="13" presStyleCnt="14">
        <dgm:presLayoutVars/>
      </dgm:prSet>
      <dgm:spPr/>
    </dgm:pt>
  </dgm:ptLst>
  <dgm:cxnLst>
    <dgm:cxn modelId="{73E08F05-6B13-4993-BD35-E986C61DBE33}" type="presOf" srcId="{553EF98F-B5B3-42EB-B654-5E742DE46CFD}" destId="{36DA1645-BF3F-49C8-8EE6-262A08AAF708}" srcOrd="0" destOrd="0" presId="urn:microsoft.com/office/officeart/2018/5/layout/CenteredIconLabelDescriptionList"/>
    <dgm:cxn modelId="{25361E07-1069-42EE-B9DB-2783DC4A86C6}" type="presOf" srcId="{0E3F0FCC-4863-4A30-AFFC-C6A97FF7CA5E}" destId="{AC1B53CA-C932-4417-A7C3-199AF7673C88}" srcOrd="0" destOrd="0" presId="urn:microsoft.com/office/officeart/2018/5/layout/CenteredIconLabelDescriptionList"/>
    <dgm:cxn modelId="{3BF65F14-7A25-4291-A5BD-1E075CF2DDE7}" type="presOf" srcId="{A7918628-AF96-4918-8B0D-7B3AA6159045}" destId="{743DD3E2-0CC6-47F9-B73A-057119DB4787}" srcOrd="0" destOrd="0" presId="urn:microsoft.com/office/officeart/2018/5/layout/CenteredIconLabelDescriptionList"/>
    <dgm:cxn modelId="{155F0615-B0B9-433D-B74A-4A86CFF04063}" srcId="{553EF98F-B5B3-42EB-B654-5E742DE46CFD}" destId="{0E3F0FCC-4863-4A30-AFFC-C6A97FF7CA5E}" srcOrd="0" destOrd="0" parTransId="{8A1F3736-48E8-43CF-A65D-DC5A81632BC0}" sibTransId="{2A1C4917-0235-4889-B42E-14C01E494CEA}"/>
    <dgm:cxn modelId="{DCAF0627-900F-47A1-96BB-EF0BF38190E8}" srcId="{553EF98F-B5B3-42EB-B654-5E742DE46CFD}" destId="{4B98217C-1D56-4C36-AE79-A1C84B371A88}" srcOrd="1" destOrd="0" parTransId="{AC668ADD-6134-4FAA-A7C2-7A861B3C764B}" sibTransId="{25184FE6-A633-48F4-8D11-BEBFD514DEB4}"/>
    <dgm:cxn modelId="{F9BF992A-29B7-4221-A5FC-C05606A47831}" srcId="{AE7C5783-2EE7-44BA-9989-29FC8291E972}" destId="{6568C122-F4C9-4CDE-99C8-833B8FA3AB74}" srcOrd="3" destOrd="0" parTransId="{937EBCC1-4A6A-4A84-84FE-93487EDBC1A7}" sibTransId="{F6315020-2BDA-4158-8FC9-7F6B8393CE18}"/>
    <dgm:cxn modelId="{833BAB34-EEF7-43CA-9C14-C3C0273FD4AA}" type="presOf" srcId="{4B98217C-1D56-4C36-AE79-A1C84B371A88}" destId="{AC1B53CA-C932-4417-A7C3-199AF7673C88}" srcOrd="0" destOrd="1" presId="urn:microsoft.com/office/officeart/2018/5/layout/CenteredIconLabelDescriptionList"/>
    <dgm:cxn modelId="{8F134B59-FA03-44A6-9119-AE6C9993B4DE}" srcId="{AE7C5783-2EE7-44BA-9989-29FC8291E972}" destId="{FDFBCAD4-93DD-443D-A77A-556321542A51}" srcOrd="4" destOrd="0" parTransId="{D4F18470-3BD2-43B1-9DA8-68A97755958D}" sibTransId="{21285019-D3A9-4E88-975F-D3441DC87C57}"/>
    <dgm:cxn modelId="{B2FACC61-D6CF-40D9-92D7-8E14A9597C2D}" srcId="{D58840A6-4EC9-4A59-96EB-C54E643F36ED}" destId="{A7918628-AF96-4918-8B0D-7B3AA6159045}" srcOrd="0" destOrd="0" parTransId="{FB8DAF84-F317-459E-822C-E02015D26CDC}" sibTransId="{1B51689C-64AE-4CC7-BA7B-F093A0612C44}"/>
    <dgm:cxn modelId="{42042E65-CF56-472B-9E12-19623B585C76}" srcId="{AE7C5783-2EE7-44BA-9989-29FC8291E972}" destId="{EC49D2A6-FABA-4DB8-A620-8CE44D5DC0D5}" srcOrd="1" destOrd="0" parTransId="{6C53A46C-CF42-4BEB-97E5-DBB12CFD50B7}" sibTransId="{139B0D5E-AFCD-43FF-B30C-BC79F208D668}"/>
    <dgm:cxn modelId="{18AF7B6D-62FB-4B23-A980-4F14882EB83D}" type="presOf" srcId="{BB82DF98-764D-475D-8C60-DE3C0DB777B1}" destId="{AC1B53CA-C932-4417-A7C3-199AF7673C88}" srcOrd="0" destOrd="2" presId="urn:microsoft.com/office/officeart/2018/5/layout/CenteredIconLabelDescriptionList"/>
    <dgm:cxn modelId="{E48F866D-8D0F-4235-94AD-E7BD8C95FCFE}" type="presOf" srcId="{EC49D2A6-FABA-4DB8-A620-8CE44D5DC0D5}" destId="{12AF9DC8-75AC-48A8-8D2C-B02CABCDF3DF}" srcOrd="0" destOrd="0" presId="urn:microsoft.com/office/officeart/2018/5/layout/CenteredIconLabelDescriptionList"/>
    <dgm:cxn modelId="{369D396E-7076-4414-AD4C-C2A720981772}" type="presOf" srcId="{D58840A6-4EC9-4A59-96EB-C54E643F36ED}" destId="{4034DE51-AE82-4535-87EB-525274CBAD95}" srcOrd="0" destOrd="0" presId="urn:microsoft.com/office/officeart/2018/5/layout/CenteredIconLabelDescriptionList"/>
    <dgm:cxn modelId="{FEE60279-B6D7-45DA-B4C0-E2A4CE12F3C6}" srcId="{AE7C5783-2EE7-44BA-9989-29FC8291E972}" destId="{553EF98F-B5B3-42EB-B654-5E742DE46CFD}" srcOrd="5" destOrd="0" parTransId="{8B09557C-C9C7-48AF-90B8-2C60B97D0675}" sibTransId="{1F0D018F-0919-4B3A-9C22-413053802078}"/>
    <dgm:cxn modelId="{DB43C2B9-AB6D-4C9F-A158-4B247D0700F0}" srcId="{553EF98F-B5B3-42EB-B654-5E742DE46CFD}" destId="{BB82DF98-764D-475D-8C60-DE3C0DB777B1}" srcOrd="2" destOrd="0" parTransId="{D23E204B-DA88-48D5-88B4-786808544E80}" sibTransId="{D80F189E-1B22-4515-BF89-F5DB80701E33}"/>
    <dgm:cxn modelId="{06D820D0-C834-4CD6-B6C4-C03AC764CE78}" type="presOf" srcId="{F2339370-AF62-4F91-9997-0350EC2B7D05}" destId="{5600BD28-5AEB-445C-A7A8-85F83095D390}" srcOrd="0" destOrd="0" presId="urn:microsoft.com/office/officeart/2018/5/layout/CenteredIconLabelDescriptionList"/>
    <dgm:cxn modelId="{193455D7-CFE0-4572-B0DB-FC9D24991197}" srcId="{AE7C5783-2EE7-44BA-9989-29FC8291E972}" destId="{D58840A6-4EC9-4A59-96EB-C54E643F36ED}" srcOrd="2" destOrd="0" parTransId="{8A4F729E-4C56-46BA-83B6-7D785D46F124}" sibTransId="{C379268C-FB73-4B71-B04A-22F59E8CE5FF}"/>
    <dgm:cxn modelId="{501B3FDE-801E-4341-BF7F-5BCEC35CE100}" type="presOf" srcId="{32F43AED-AA8A-4013-A919-5C0F33751142}" destId="{7F6201BA-F28D-4EDA-AF7C-279A5D80BAA6}" srcOrd="0" destOrd="0" presId="urn:microsoft.com/office/officeart/2018/5/layout/CenteredIconLabelDescriptionList"/>
    <dgm:cxn modelId="{922C21E4-3E22-4AEC-AB9C-22F2268078C2}" type="presOf" srcId="{AE7C5783-2EE7-44BA-9989-29FC8291E972}" destId="{2C6BD586-3DE4-43B9-85FC-9C063BA40A05}" srcOrd="0" destOrd="0" presId="urn:microsoft.com/office/officeart/2018/5/layout/CenteredIconLabelDescriptionList"/>
    <dgm:cxn modelId="{002830E6-5324-4BF0-B233-75DD49EF99CD}" type="presOf" srcId="{FDFBCAD4-93DD-443D-A77A-556321542A51}" destId="{B81BC431-53CE-4286-916A-4471AF16879C}" srcOrd="0" destOrd="0" presId="urn:microsoft.com/office/officeart/2018/5/layout/CenteredIconLabelDescriptionList"/>
    <dgm:cxn modelId="{079235E8-E64A-43EF-9DFE-49D17BB974BE}" type="presOf" srcId="{6568C122-F4C9-4CDE-99C8-833B8FA3AB74}" destId="{C507024A-5670-4ECD-8D27-F639B27C48DC}" srcOrd="0" destOrd="0" presId="urn:microsoft.com/office/officeart/2018/5/layout/CenteredIconLabelDescriptionList"/>
    <dgm:cxn modelId="{81D8D1EB-BF44-4F98-9C59-3B4EB4D153B7}" srcId="{AE7C5783-2EE7-44BA-9989-29FC8291E972}" destId="{F2339370-AF62-4F91-9997-0350EC2B7D05}" srcOrd="6" destOrd="0" parTransId="{584B2460-92BE-4A39-93E3-C3DDFE90211F}" sibTransId="{9DC88DDB-F1BF-450C-B05C-DDDDC42F677A}"/>
    <dgm:cxn modelId="{69C699EF-C383-42E0-AA6D-F2EEE4CF8478}" srcId="{AE7C5783-2EE7-44BA-9989-29FC8291E972}" destId="{32F43AED-AA8A-4013-A919-5C0F33751142}" srcOrd="0" destOrd="0" parTransId="{C14AF011-46DB-4724-8807-AD31CF6504C9}" sibTransId="{F6CEBA6D-F31E-450D-9934-3A0F79C38408}"/>
    <dgm:cxn modelId="{181899FA-3F51-4629-BDD5-5A898024CF3D}" type="presParOf" srcId="{2C6BD586-3DE4-43B9-85FC-9C063BA40A05}" destId="{1403DAFE-9ED4-4E1D-9EEB-C11C8A5B7607}" srcOrd="0" destOrd="0" presId="urn:microsoft.com/office/officeart/2018/5/layout/CenteredIconLabelDescriptionList"/>
    <dgm:cxn modelId="{2B47A52E-13BE-41B9-894E-3C475ACDFA1D}" type="presParOf" srcId="{1403DAFE-9ED4-4E1D-9EEB-C11C8A5B7607}" destId="{B45132C1-D212-4978-AD7D-BF3A508D342F}" srcOrd="0" destOrd="0" presId="urn:microsoft.com/office/officeart/2018/5/layout/CenteredIconLabelDescriptionList"/>
    <dgm:cxn modelId="{53D988D2-0A0D-458D-9834-08E464B83BB2}" type="presParOf" srcId="{1403DAFE-9ED4-4E1D-9EEB-C11C8A5B7607}" destId="{DAC076A4-C152-48E2-B541-7CD9C27DC8CE}" srcOrd="1" destOrd="0" presId="urn:microsoft.com/office/officeart/2018/5/layout/CenteredIconLabelDescriptionList"/>
    <dgm:cxn modelId="{309F27AF-4B62-45E2-9558-966ABC7D5488}" type="presParOf" srcId="{1403DAFE-9ED4-4E1D-9EEB-C11C8A5B7607}" destId="{7F6201BA-F28D-4EDA-AF7C-279A5D80BAA6}" srcOrd="2" destOrd="0" presId="urn:microsoft.com/office/officeart/2018/5/layout/CenteredIconLabelDescriptionList"/>
    <dgm:cxn modelId="{33B26A08-C711-431D-8B6F-A9E767EA1306}" type="presParOf" srcId="{1403DAFE-9ED4-4E1D-9EEB-C11C8A5B7607}" destId="{4CA3FE0F-7800-492A-8CF4-30436239DFDB}" srcOrd="3" destOrd="0" presId="urn:microsoft.com/office/officeart/2018/5/layout/CenteredIconLabelDescriptionList"/>
    <dgm:cxn modelId="{A85D07BE-8169-48F1-A894-6D2F5A4B8C83}" type="presParOf" srcId="{1403DAFE-9ED4-4E1D-9EEB-C11C8A5B7607}" destId="{0752B945-1BA4-40E1-A77C-CDB75E1BCB84}" srcOrd="4" destOrd="0" presId="urn:microsoft.com/office/officeart/2018/5/layout/CenteredIconLabelDescriptionList"/>
    <dgm:cxn modelId="{B6DB85D1-4ABC-4B0E-893E-A2840D8D07E3}" type="presParOf" srcId="{2C6BD586-3DE4-43B9-85FC-9C063BA40A05}" destId="{0052D7C5-E518-4792-8256-34E3E48025DF}" srcOrd="1" destOrd="0" presId="urn:microsoft.com/office/officeart/2018/5/layout/CenteredIconLabelDescriptionList"/>
    <dgm:cxn modelId="{ED05C7D4-B4A8-45E0-93B3-95FFE104B2F2}" type="presParOf" srcId="{2C6BD586-3DE4-43B9-85FC-9C063BA40A05}" destId="{4169EB0C-B583-40B5-A11A-45DA8CF7F0A5}" srcOrd="2" destOrd="0" presId="urn:microsoft.com/office/officeart/2018/5/layout/CenteredIconLabelDescriptionList"/>
    <dgm:cxn modelId="{B40A0E5C-BC20-4052-A325-104DD4185185}" type="presParOf" srcId="{4169EB0C-B583-40B5-A11A-45DA8CF7F0A5}" destId="{F8991989-BAA3-41F9-AB49-CAF3725B29A4}" srcOrd="0" destOrd="0" presId="urn:microsoft.com/office/officeart/2018/5/layout/CenteredIconLabelDescriptionList"/>
    <dgm:cxn modelId="{AC0A723E-2B4D-481F-8DAB-B5C5F2736BE1}" type="presParOf" srcId="{4169EB0C-B583-40B5-A11A-45DA8CF7F0A5}" destId="{5C1A5E92-4503-4B7B-BBCA-02815FD05048}" srcOrd="1" destOrd="0" presId="urn:microsoft.com/office/officeart/2018/5/layout/CenteredIconLabelDescriptionList"/>
    <dgm:cxn modelId="{1732F873-DF90-4071-9E90-F23BF187DA77}" type="presParOf" srcId="{4169EB0C-B583-40B5-A11A-45DA8CF7F0A5}" destId="{12AF9DC8-75AC-48A8-8D2C-B02CABCDF3DF}" srcOrd="2" destOrd="0" presId="urn:microsoft.com/office/officeart/2018/5/layout/CenteredIconLabelDescriptionList"/>
    <dgm:cxn modelId="{608BB582-EBCC-48A7-A085-2076A9894B74}" type="presParOf" srcId="{4169EB0C-B583-40B5-A11A-45DA8CF7F0A5}" destId="{5861CE90-BAA9-46FA-83E1-BA813AC40803}" srcOrd="3" destOrd="0" presId="urn:microsoft.com/office/officeart/2018/5/layout/CenteredIconLabelDescriptionList"/>
    <dgm:cxn modelId="{C809B98D-8547-4B61-9BE0-9C7B4BCCF602}" type="presParOf" srcId="{4169EB0C-B583-40B5-A11A-45DA8CF7F0A5}" destId="{B2212AA4-2419-46F4-B46B-3C977087A404}" srcOrd="4" destOrd="0" presId="urn:microsoft.com/office/officeart/2018/5/layout/CenteredIconLabelDescriptionList"/>
    <dgm:cxn modelId="{63A64C5C-F9AF-407B-91C4-E79369F9B763}" type="presParOf" srcId="{2C6BD586-3DE4-43B9-85FC-9C063BA40A05}" destId="{B9F6E2EA-C8D5-4212-9A47-E4D11B29AE02}" srcOrd="3" destOrd="0" presId="urn:microsoft.com/office/officeart/2018/5/layout/CenteredIconLabelDescriptionList"/>
    <dgm:cxn modelId="{72390F12-6269-4F1D-8773-E989167429C9}" type="presParOf" srcId="{2C6BD586-3DE4-43B9-85FC-9C063BA40A05}" destId="{A167884A-55D7-4F0E-8620-0C5AA0B2CD3B}" srcOrd="4" destOrd="0" presId="urn:microsoft.com/office/officeart/2018/5/layout/CenteredIconLabelDescriptionList"/>
    <dgm:cxn modelId="{39E65C34-23C3-44FE-AD72-6AFBFE5DDB2D}" type="presParOf" srcId="{A167884A-55D7-4F0E-8620-0C5AA0B2CD3B}" destId="{4278B665-DD89-44BB-8A41-A1F4F007E9FD}" srcOrd="0" destOrd="0" presId="urn:microsoft.com/office/officeart/2018/5/layout/CenteredIconLabelDescriptionList"/>
    <dgm:cxn modelId="{7D1DFA5F-B34E-4E6A-8D14-52680D979085}" type="presParOf" srcId="{A167884A-55D7-4F0E-8620-0C5AA0B2CD3B}" destId="{683C5338-0DEB-4791-B1CB-52BC1D5E0F89}" srcOrd="1" destOrd="0" presId="urn:microsoft.com/office/officeart/2018/5/layout/CenteredIconLabelDescriptionList"/>
    <dgm:cxn modelId="{1055D2E8-E28F-4450-9EBD-65D1D4378820}" type="presParOf" srcId="{A167884A-55D7-4F0E-8620-0C5AA0B2CD3B}" destId="{4034DE51-AE82-4535-87EB-525274CBAD95}" srcOrd="2" destOrd="0" presId="urn:microsoft.com/office/officeart/2018/5/layout/CenteredIconLabelDescriptionList"/>
    <dgm:cxn modelId="{6642C9AF-FF0D-49F5-89B2-DCFEB0120D3C}" type="presParOf" srcId="{A167884A-55D7-4F0E-8620-0C5AA0B2CD3B}" destId="{A7C34BA3-E94A-449A-BC74-44D29E71AD95}" srcOrd="3" destOrd="0" presId="urn:microsoft.com/office/officeart/2018/5/layout/CenteredIconLabelDescriptionList"/>
    <dgm:cxn modelId="{CD99D491-FBD8-4665-811A-65A292BDED3B}" type="presParOf" srcId="{A167884A-55D7-4F0E-8620-0C5AA0B2CD3B}" destId="{743DD3E2-0CC6-47F9-B73A-057119DB4787}" srcOrd="4" destOrd="0" presId="urn:microsoft.com/office/officeart/2018/5/layout/CenteredIconLabelDescriptionList"/>
    <dgm:cxn modelId="{0CFB986E-967A-483C-94CB-70684280F61D}" type="presParOf" srcId="{2C6BD586-3DE4-43B9-85FC-9C063BA40A05}" destId="{25B64E92-351D-486D-BC82-927EBCF2DE8D}" srcOrd="5" destOrd="0" presId="urn:microsoft.com/office/officeart/2018/5/layout/CenteredIconLabelDescriptionList"/>
    <dgm:cxn modelId="{2DA2A288-F8FB-403A-A91C-97195D7E3EFF}" type="presParOf" srcId="{2C6BD586-3DE4-43B9-85FC-9C063BA40A05}" destId="{E3EA562D-6465-4AFF-863E-C97947AE1485}" srcOrd="6" destOrd="0" presId="urn:microsoft.com/office/officeart/2018/5/layout/CenteredIconLabelDescriptionList"/>
    <dgm:cxn modelId="{A4F1430B-F59A-40AE-A717-6B61B93F73AF}" type="presParOf" srcId="{E3EA562D-6465-4AFF-863E-C97947AE1485}" destId="{09645859-5CFD-4723-80CF-3807D6DF97A3}" srcOrd="0" destOrd="0" presId="urn:microsoft.com/office/officeart/2018/5/layout/CenteredIconLabelDescriptionList"/>
    <dgm:cxn modelId="{237BAA02-A3B9-413F-9696-5064ED9C64DD}" type="presParOf" srcId="{E3EA562D-6465-4AFF-863E-C97947AE1485}" destId="{4A2B4B46-FCDE-471B-8489-85A44EF16238}" srcOrd="1" destOrd="0" presId="urn:microsoft.com/office/officeart/2018/5/layout/CenteredIconLabelDescriptionList"/>
    <dgm:cxn modelId="{6E62142A-7C59-415B-8088-6B4D26FE3B60}" type="presParOf" srcId="{E3EA562D-6465-4AFF-863E-C97947AE1485}" destId="{C507024A-5670-4ECD-8D27-F639B27C48DC}" srcOrd="2" destOrd="0" presId="urn:microsoft.com/office/officeart/2018/5/layout/CenteredIconLabelDescriptionList"/>
    <dgm:cxn modelId="{B3833EBE-3F57-4251-882E-7F0EA264843C}" type="presParOf" srcId="{E3EA562D-6465-4AFF-863E-C97947AE1485}" destId="{43A2F445-9F34-44EB-859F-E3719F4B81CC}" srcOrd="3" destOrd="0" presId="urn:microsoft.com/office/officeart/2018/5/layout/CenteredIconLabelDescriptionList"/>
    <dgm:cxn modelId="{1EF43CA6-2E11-4114-B1BA-6AC131E9ADB8}" type="presParOf" srcId="{E3EA562D-6465-4AFF-863E-C97947AE1485}" destId="{009D9E29-2BE3-4136-A863-0C2B58F82A1D}" srcOrd="4" destOrd="0" presId="urn:microsoft.com/office/officeart/2018/5/layout/CenteredIconLabelDescriptionList"/>
    <dgm:cxn modelId="{C3F39FFA-45FE-42F3-8334-5113A9F29871}" type="presParOf" srcId="{2C6BD586-3DE4-43B9-85FC-9C063BA40A05}" destId="{281CB6F4-E978-4A38-BEA1-95274C6B9502}" srcOrd="7" destOrd="0" presId="urn:microsoft.com/office/officeart/2018/5/layout/CenteredIconLabelDescriptionList"/>
    <dgm:cxn modelId="{6BD32D75-E69B-4ADE-9E43-6A181AB895F6}" type="presParOf" srcId="{2C6BD586-3DE4-43B9-85FC-9C063BA40A05}" destId="{578B0B5C-52A8-47D6-B998-592797A3916C}" srcOrd="8" destOrd="0" presId="urn:microsoft.com/office/officeart/2018/5/layout/CenteredIconLabelDescriptionList"/>
    <dgm:cxn modelId="{13DE0723-39EA-4B48-A0EA-B3F65E4B27F1}" type="presParOf" srcId="{578B0B5C-52A8-47D6-B998-592797A3916C}" destId="{4FFC8243-B0AA-41F7-82B9-477DC502FAB4}" srcOrd="0" destOrd="0" presId="urn:microsoft.com/office/officeart/2018/5/layout/CenteredIconLabelDescriptionList"/>
    <dgm:cxn modelId="{3BA7B0F8-39CF-42C9-8248-22CC7BC44E0A}" type="presParOf" srcId="{578B0B5C-52A8-47D6-B998-592797A3916C}" destId="{FACE2334-DC7A-4BB3-884E-0756A008A534}" srcOrd="1" destOrd="0" presId="urn:microsoft.com/office/officeart/2018/5/layout/CenteredIconLabelDescriptionList"/>
    <dgm:cxn modelId="{1431C34A-05A5-4D79-BF6E-01F2D6C24756}" type="presParOf" srcId="{578B0B5C-52A8-47D6-B998-592797A3916C}" destId="{B81BC431-53CE-4286-916A-4471AF16879C}" srcOrd="2" destOrd="0" presId="urn:microsoft.com/office/officeart/2018/5/layout/CenteredIconLabelDescriptionList"/>
    <dgm:cxn modelId="{BB9B1E0B-93E9-4B49-AA23-ECCAB81CE653}" type="presParOf" srcId="{578B0B5C-52A8-47D6-B998-592797A3916C}" destId="{F96D7A7C-96B2-4922-B72D-852D57E1DF1D}" srcOrd="3" destOrd="0" presId="urn:microsoft.com/office/officeart/2018/5/layout/CenteredIconLabelDescriptionList"/>
    <dgm:cxn modelId="{8AC38C37-C5B0-4761-9ED7-2690FA11A2CB}" type="presParOf" srcId="{578B0B5C-52A8-47D6-B998-592797A3916C}" destId="{92B51AD4-0E13-42EA-8A3D-1E38ABE56BEF}" srcOrd="4" destOrd="0" presId="urn:microsoft.com/office/officeart/2018/5/layout/CenteredIconLabelDescriptionList"/>
    <dgm:cxn modelId="{268713AE-7436-433D-9B0D-38D707E675A2}" type="presParOf" srcId="{2C6BD586-3DE4-43B9-85FC-9C063BA40A05}" destId="{0362B6B7-77A7-435C-A1AE-64FB57A2593F}" srcOrd="9" destOrd="0" presId="urn:microsoft.com/office/officeart/2018/5/layout/CenteredIconLabelDescriptionList"/>
    <dgm:cxn modelId="{38523C01-865C-4338-B8EE-6AC47F623782}" type="presParOf" srcId="{2C6BD586-3DE4-43B9-85FC-9C063BA40A05}" destId="{12CA7EDD-6751-4C64-B769-D9FC1164475C}" srcOrd="10" destOrd="0" presId="urn:microsoft.com/office/officeart/2018/5/layout/CenteredIconLabelDescriptionList"/>
    <dgm:cxn modelId="{DC8F5ACA-282A-42A7-9AAF-7B2610F1F100}" type="presParOf" srcId="{12CA7EDD-6751-4C64-B769-D9FC1164475C}" destId="{09A6AB29-1FB7-4A01-A769-8897C9351F0B}" srcOrd="0" destOrd="0" presId="urn:microsoft.com/office/officeart/2018/5/layout/CenteredIconLabelDescriptionList"/>
    <dgm:cxn modelId="{A57BE380-39F8-455C-9F6E-8637AAC26CE6}" type="presParOf" srcId="{12CA7EDD-6751-4C64-B769-D9FC1164475C}" destId="{84319A2F-F0BD-4CB3-8D99-E71794FCB4BD}" srcOrd="1" destOrd="0" presId="urn:microsoft.com/office/officeart/2018/5/layout/CenteredIconLabelDescriptionList"/>
    <dgm:cxn modelId="{50338E10-DA02-40BE-9597-708AAA76F9CB}" type="presParOf" srcId="{12CA7EDD-6751-4C64-B769-D9FC1164475C}" destId="{36DA1645-BF3F-49C8-8EE6-262A08AAF708}" srcOrd="2" destOrd="0" presId="urn:microsoft.com/office/officeart/2018/5/layout/CenteredIconLabelDescriptionList"/>
    <dgm:cxn modelId="{EBF33638-2EB8-4635-9FE0-0D1DE1603084}" type="presParOf" srcId="{12CA7EDD-6751-4C64-B769-D9FC1164475C}" destId="{3479BD26-C6FA-4541-ADAC-BFD0DEBF9028}" srcOrd="3" destOrd="0" presId="urn:microsoft.com/office/officeart/2018/5/layout/CenteredIconLabelDescriptionList"/>
    <dgm:cxn modelId="{E0F9B599-C068-4B19-8B41-A5661417D9A7}" type="presParOf" srcId="{12CA7EDD-6751-4C64-B769-D9FC1164475C}" destId="{AC1B53CA-C932-4417-A7C3-199AF7673C88}" srcOrd="4" destOrd="0" presId="urn:microsoft.com/office/officeart/2018/5/layout/CenteredIconLabelDescriptionList"/>
    <dgm:cxn modelId="{3C6D481C-2818-4F56-A3FA-1581966D2C88}" type="presParOf" srcId="{2C6BD586-3DE4-43B9-85FC-9C063BA40A05}" destId="{3AD7A3EF-A03D-471D-8B82-0D3475EACAFD}" srcOrd="11" destOrd="0" presId="urn:microsoft.com/office/officeart/2018/5/layout/CenteredIconLabelDescriptionList"/>
    <dgm:cxn modelId="{7D351650-D7B6-4E66-97C9-1A86522107E6}" type="presParOf" srcId="{2C6BD586-3DE4-43B9-85FC-9C063BA40A05}" destId="{4BD9260B-3FED-4148-9B35-3AA255A647BA}" srcOrd="12" destOrd="0" presId="urn:microsoft.com/office/officeart/2018/5/layout/CenteredIconLabelDescriptionList"/>
    <dgm:cxn modelId="{F931637A-A1F8-4352-B012-20F42C62FDDC}" type="presParOf" srcId="{4BD9260B-3FED-4148-9B35-3AA255A647BA}" destId="{410E2C61-D651-4817-966F-1C8BD100829A}" srcOrd="0" destOrd="0" presId="urn:microsoft.com/office/officeart/2018/5/layout/CenteredIconLabelDescriptionList"/>
    <dgm:cxn modelId="{74332DA6-BD85-4728-A2F4-65ACA135F71A}" type="presParOf" srcId="{4BD9260B-3FED-4148-9B35-3AA255A647BA}" destId="{611EC561-4FDC-4D67-A788-76C8A544BF23}" srcOrd="1" destOrd="0" presId="urn:microsoft.com/office/officeart/2018/5/layout/CenteredIconLabelDescriptionList"/>
    <dgm:cxn modelId="{6CD1362A-F5D1-4E29-85CF-76441B72C127}" type="presParOf" srcId="{4BD9260B-3FED-4148-9B35-3AA255A647BA}" destId="{5600BD28-5AEB-445C-A7A8-85F83095D390}" srcOrd="2" destOrd="0" presId="urn:microsoft.com/office/officeart/2018/5/layout/CenteredIconLabelDescriptionList"/>
    <dgm:cxn modelId="{DF2A6BC2-0ACB-4F61-A73D-8A35F0E570CB}" type="presParOf" srcId="{4BD9260B-3FED-4148-9B35-3AA255A647BA}" destId="{15E9D93E-6998-4A96-95D6-1E0386226E4F}" srcOrd="3" destOrd="0" presId="urn:microsoft.com/office/officeart/2018/5/layout/CenteredIconLabelDescriptionList"/>
    <dgm:cxn modelId="{66438ED2-8EDC-4D3E-AC13-FB24FF250A46}" type="presParOf" srcId="{4BD9260B-3FED-4148-9B35-3AA255A647BA}" destId="{F879DAAD-0ED4-43F0-A8A3-E576C563416C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7C5783-2EE7-44BA-9989-29FC8291E972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2F43AED-AA8A-4013-A919-5C0F3375114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Motivation</a:t>
          </a:r>
          <a:r>
            <a:rPr lang="en-US"/>
            <a:t> </a:t>
          </a:r>
        </a:p>
      </dgm:t>
    </dgm:pt>
    <dgm:pt modelId="{C14AF011-46DB-4724-8807-AD31CF6504C9}" type="parTrans" cxnId="{69C699EF-C383-42E0-AA6D-F2EEE4CF8478}">
      <dgm:prSet/>
      <dgm:spPr/>
      <dgm:t>
        <a:bodyPr/>
        <a:lstStyle/>
        <a:p>
          <a:endParaRPr lang="en-US"/>
        </a:p>
      </dgm:t>
    </dgm:pt>
    <dgm:pt modelId="{F6CEBA6D-F31E-450D-9934-3A0F79C38408}" type="sibTrans" cxnId="{69C699EF-C383-42E0-AA6D-F2EEE4CF8478}">
      <dgm:prSet/>
      <dgm:spPr/>
      <dgm:t>
        <a:bodyPr/>
        <a:lstStyle/>
        <a:p>
          <a:endParaRPr lang="en-US"/>
        </a:p>
      </dgm:t>
    </dgm:pt>
    <dgm:pt modelId="{EC49D2A6-FABA-4DB8-A620-8CE44D5DC0D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Research Questions</a:t>
          </a:r>
          <a:endParaRPr lang="en-US"/>
        </a:p>
      </dgm:t>
    </dgm:pt>
    <dgm:pt modelId="{6C53A46C-CF42-4BEB-97E5-DBB12CFD50B7}" type="parTrans" cxnId="{42042E65-CF56-472B-9E12-19623B585C76}">
      <dgm:prSet/>
      <dgm:spPr/>
      <dgm:t>
        <a:bodyPr/>
        <a:lstStyle/>
        <a:p>
          <a:endParaRPr lang="en-US"/>
        </a:p>
      </dgm:t>
    </dgm:pt>
    <dgm:pt modelId="{139B0D5E-AFCD-43FF-B30C-BC79F208D668}" type="sibTrans" cxnId="{42042E65-CF56-472B-9E12-19623B585C76}">
      <dgm:prSet/>
      <dgm:spPr/>
      <dgm:t>
        <a:bodyPr/>
        <a:lstStyle/>
        <a:p>
          <a:endParaRPr lang="en-US"/>
        </a:p>
      </dgm:t>
    </dgm:pt>
    <dgm:pt modelId="{D58840A6-4EC9-4A59-96EB-C54E643F36E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Background</a:t>
          </a:r>
          <a:endParaRPr lang="en-US"/>
        </a:p>
      </dgm:t>
    </dgm:pt>
    <dgm:pt modelId="{8A4F729E-4C56-46BA-83B6-7D785D46F124}" type="parTrans" cxnId="{193455D7-CFE0-4572-B0DB-FC9D24991197}">
      <dgm:prSet/>
      <dgm:spPr/>
      <dgm:t>
        <a:bodyPr/>
        <a:lstStyle/>
        <a:p>
          <a:endParaRPr lang="en-US"/>
        </a:p>
      </dgm:t>
    </dgm:pt>
    <dgm:pt modelId="{C379268C-FB73-4B71-B04A-22F59E8CE5FF}" type="sibTrans" cxnId="{193455D7-CFE0-4572-B0DB-FC9D24991197}">
      <dgm:prSet/>
      <dgm:spPr/>
      <dgm:t>
        <a:bodyPr/>
        <a:lstStyle/>
        <a:p>
          <a:endParaRPr lang="en-US"/>
        </a:p>
      </dgm:t>
    </dgm:pt>
    <dgm:pt modelId="{A7918628-AF96-4918-8B0D-7B3AA61590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Topic Modeling</a:t>
          </a:r>
          <a:endParaRPr lang="en-US" dirty="0"/>
        </a:p>
      </dgm:t>
    </dgm:pt>
    <dgm:pt modelId="{FB8DAF84-F317-459E-822C-E02015D26CDC}" type="parTrans" cxnId="{B2FACC61-D6CF-40D9-92D7-8E14A9597C2D}">
      <dgm:prSet/>
      <dgm:spPr/>
      <dgm:t>
        <a:bodyPr/>
        <a:lstStyle/>
        <a:p>
          <a:endParaRPr lang="en-US"/>
        </a:p>
      </dgm:t>
    </dgm:pt>
    <dgm:pt modelId="{1B51689C-64AE-4CC7-BA7B-F093A0612C44}" type="sibTrans" cxnId="{B2FACC61-D6CF-40D9-92D7-8E14A9597C2D}">
      <dgm:prSet/>
      <dgm:spPr/>
      <dgm:t>
        <a:bodyPr/>
        <a:lstStyle/>
        <a:p>
          <a:endParaRPr lang="en-US"/>
        </a:p>
      </dgm:t>
    </dgm:pt>
    <dgm:pt modelId="{6568C122-F4C9-4CDE-99C8-833B8FA3AB7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Datasets</a:t>
          </a:r>
          <a:endParaRPr lang="en-US"/>
        </a:p>
      </dgm:t>
    </dgm:pt>
    <dgm:pt modelId="{937EBCC1-4A6A-4A84-84FE-93487EDBC1A7}" type="parTrans" cxnId="{F9BF992A-29B7-4221-A5FC-C05606A47831}">
      <dgm:prSet/>
      <dgm:spPr/>
      <dgm:t>
        <a:bodyPr/>
        <a:lstStyle/>
        <a:p>
          <a:endParaRPr lang="en-US"/>
        </a:p>
      </dgm:t>
    </dgm:pt>
    <dgm:pt modelId="{F6315020-2BDA-4158-8FC9-7F6B8393CE18}" type="sibTrans" cxnId="{F9BF992A-29B7-4221-A5FC-C05606A47831}">
      <dgm:prSet/>
      <dgm:spPr/>
      <dgm:t>
        <a:bodyPr/>
        <a:lstStyle/>
        <a:p>
          <a:endParaRPr lang="en-US"/>
        </a:p>
      </dgm:t>
    </dgm:pt>
    <dgm:pt modelId="{FDFBCAD4-93DD-443D-A77A-556321542A5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Methodology</a:t>
          </a:r>
          <a:endParaRPr lang="en-US"/>
        </a:p>
      </dgm:t>
    </dgm:pt>
    <dgm:pt modelId="{D4F18470-3BD2-43B1-9DA8-68A97755958D}" type="parTrans" cxnId="{8F134B59-FA03-44A6-9119-AE6C9993B4DE}">
      <dgm:prSet/>
      <dgm:spPr/>
      <dgm:t>
        <a:bodyPr/>
        <a:lstStyle/>
        <a:p>
          <a:endParaRPr lang="en-US"/>
        </a:p>
      </dgm:t>
    </dgm:pt>
    <dgm:pt modelId="{21285019-D3A9-4E88-975F-D3441DC87C57}" type="sibTrans" cxnId="{8F134B59-FA03-44A6-9119-AE6C9993B4DE}">
      <dgm:prSet/>
      <dgm:spPr/>
      <dgm:t>
        <a:bodyPr/>
        <a:lstStyle/>
        <a:p>
          <a:endParaRPr lang="en-US"/>
        </a:p>
      </dgm:t>
    </dgm:pt>
    <dgm:pt modelId="{553EF98F-B5B3-42EB-B654-5E742DE46CF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Experiments</a:t>
          </a:r>
          <a:endParaRPr lang="en-US"/>
        </a:p>
      </dgm:t>
    </dgm:pt>
    <dgm:pt modelId="{8B09557C-C9C7-48AF-90B8-2C60B97D0675}" type="parTrans" cxnId="{FEE60279-B6D7-45DA-B4C0-E2A4CE12F3C6}">
      <dgm:prSet/>
      <dgm:spPr/>
      <dgm:t>
        <a:bodyPr/>
        <a:lstStyle/>
        <a:p>
          <a:endParaRPr lang="en-US"/>
        </a:p>
      </dgm:t>
    </dgm:pt>
    <dgm:pt modelId="{1F0D018F-0919-4B3A-9C22-413053802078}" type="sibTrans" cxnId="{FEE60279-B6D7-45DA-B4C0-E2A4CE12F3C6}">
      <dgm:prSet/>
      <dgm:spPr/>
      <dgm:t>
        <a:bodyPr/>
        <a:lstStyle/>
        <a:p>
          <a:endParaRPr lang="en-US"/>
        </a:p>
      </dgm:t>
    </dgm:pt>
    <dgm:pt modelId="{0E3F0FCC-4863-4A30-AFFC-C6A97FF7CA5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1: Topic Modeling</a:t>
          </a:r>
          <a:endParaRPr lang="en-US"/>
        </a:p>
      </dgm:t>
    </dgm:pt>
    <dgm:pt modelId="{8A1F3736-48E8-43CF-A65D-DC5A81632BC0}" type="parTrans" cxnId="{155F0615-B0B9-433D-B74A-4A86CFF04063}">
      <dgm:prSet/>
      <dgm:spPr/>
      <dgm:t>
        <a:bodyPr/>
        <a:lstStyle/>
        <a:p>
          <a:endParaRPr lang="en-US"/>
        </a:p>
      </dgm:t>
    </dgm:pt>
    <dgm:pt modelId="{2A1C4917-0235-4889-B42E-14C01E494CEA}" type="sibTrans" cxnId="{155F0615-B0B9-433D-B74A-4A86CFF04063}">
      <dgm:prSet/>
      <dgm:spPr/>
      <dgm:t>
        <a:bodyPr/>
        <a:lstStyle/>
        <a:p>
          <a:endParaRPr lang="en-US"/>
        </a:p>
      </dgm:t>
    </dgm:pt>
    <dgm:pt modelId="{4B98217C-1D56-4C36-AE79-A1C84B371A8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2: Text Similarity</a:t>
          </a:r>
          <a:endParaRPr lang="en-US"/>
        </a:p>
      </dgm:t>
    </dgm:pt>
    <dgm:pt modelId="{AC668ADD-6134-4FAA-A7C2-7A861B3C764B}" type="parTrans" cxnId="{DCAF0627-900F-47A1-96BB-EF0BF38190E8}">
      <dgm:prSet/>
      <dgm:spPr/>
      <dgm:t>
        <a:bodyPr/>
        <a:lstStyle/>
        <a:p>
          <a:endParaRPr lang="en-US"/>
        </a:p>
      </dgm:t>
    </dgm:pt>
    <dgm:pt modelId="{25184FE6-A633-48F4-8D11-BEBFD514DEB4}" type="sibTrans" cxnId="{DCAF0627-900F-47A1-96BB-EF0BF38190E8}">
      <dgm:prSet/>
      <dgm:spPr/>
      <dgm:t>
        <a:bodyPr/>
        <a:lstStyle/>
        <a:p>
          <a:endParaRPr lang="en-US"/>
        </a:p>
      </dgm:t>
    </dgm:pt>
    <dgm:pt modelId="{BB82DF98-764D-475D-8C60-DE3C0DB777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Step 3: Visualizations &amp; Front-End</a:t>
          </a:r>
          <a:endParaRPr lang="en-US" dirty="0"/>
        </a:p>
      </dgm:t>
    </dgm:pt>
    <dgm:pt modelId="{D23E204B-DA88-48D5-88B4-786808544E80}" type="parTrans" cxnId="{DB43C2B9-AB6D-4C9F-A158-4B247D0700F0}">
      <dgm:prSet/>
      <dgm:spPr/>
      <dgm:t>
        <a:bodyPr/>
        <a:lstStyle/>
        <a:p>
          <a:endParaRPr lang="en-US"/>
        </a:p>
      </dgm:t>
    </dgm:pt>
    <dgm:pt modelId="{D80F189E-1B22-4515-BF89-F5DB80701E33}" type="sibTrans" cxnId="{DB43C2B9-AB6D-4C9F-A158-4B247D0700F0}">
      <dgm:prSet/>
      <dgm:spPr/>
      <dgm:t>
        <a:bodyPr/>
        <a:lstStyle/>
        <a:p>
          <a:endParaRPr lang="en-US"/>
        </a:p>
      </dgm:t>
    </dgm:pt>
    <dgm:pt modelId="{F2339370-AF62-4F91-9997-0350EC2B7D0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Evaluation Results</a:t>
          </a:r>
          <a:endParaRPr lang="en-US"/>
        </a:p>
      </dgm:t>
    </dgm:pt>
    <dgm:pt modelId="{584B2460-92BE-4A39-93E3-C3DDFE90211F}" type="parTrans" cxnId="{81D8D1EB-BF44-4F98-9C59-3B4EB4D153B7}">
      <dgm:prSet/>
      <dgm:spPr/>
      <dgm:t>
        <a:bodyPr/>
        <a:lstStyle/>
        <a:p>
          <a:endParaRPr lang="en-US"/>
        </a:p>
      </dgm:t>
    </dgm:pt>
    <dgm:pt modelId="{9DC88DDB-F1BF-450C-B05C-DDDDC42F677A}" type="sibTrans" cxnId="{81D8D1EB-BF44-4F98-9C59-3B4EB4D153B7}">
      <dgm:prSet/>
      <dgm:spPr/>
      <dgm:t>
        <a:bodyPr/>
        <a:lstStyle/>
        <a:p>
          <a:endParaRPr lang="en-US"/>
        </a:p>
      </dgm:t>
    </dgm:pt>
    <dgm:pt modelId="{2C6BD586-3DE4-43B9-85FC-9C063BA40A05}" type="pres">
      <dgm:prSet presAssocID="{AE7C5783-2EE7-44BA-9989-29FC8291E972}" presName="root" presStyleCnt="0">
        <dgm:presLayoutVars>
          <dgm:dir/>
          <dgm:resizeHandles val="exact"/>
        </dgm:presLayoutVars>
      </dgm:prSet>
      <dgm:spPr/>
    </dgm:pt>
    <dgm:pt modelId="{1403DAFE-9ED4-4E1D-9EEB-C11C8A5B7607}" type="pres">
      <dgm:prSet presAssocID="{32F43AED-AA8A-4013-A919-5C0F33751142}" presName="compNode" presStyleCnt="0"/>
      <dgm:spPr/>
    </dgm:pt>
    <dgm:pt modelId="{B45132C1-D212-4978-AD7D-BF3A508D342F}" type="pres">
      <dgm:prSet presAssocID="{32F43AED-AA8A-4013-A919-5C0F33751142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AC076A4-C152-48E2-B541-7CD9C27DC8CE}" type="pres">
      <dgm:prSet presAssocID="{32F43AED-AA8A-4013-A919-5C0F33751142}" presName="iconSpace" presStyleCnt="0"/>
      <dgm:spPr/>
    </dgm:pt>
    <dgm:pt modelId="{7F6201BA-F28D-4EDA-AF7C-279A5D80BAA6}" type="pres">
      <dgm:prSet presAssocID="{32F43AED-AA8A-4013-A919-5C0F33751142}" presName="parTx" presStyleLbl="revTx" presStyleIdx="0" presStyleCnt="14">
        <dgm:presLayoutVars>
          <dgm:chMax val="0"/>
          <dgm:chPref val="0"/>
        </dgm:presLayoutVars>
      </dgm:prSet>
      <dgm:spPr/>
    </dgm:pt>
    <dgm:pt modelId="{4CA3FE0F-7800-492A-8CF4-30436239DFDB}" type="pres">
      <dgm:prSet presAssocID="{32F43AED-AA8A-4013-A919-5C0F33751142}" presName="txSpace" presStyleCnt="0"/>
      <dgm:spPr/>
    </dgm:pt>
    <dgm:pt modelId="{0752B945-1BA4-40E1-A77C-CDB75E1BCB84}" type="pres">
      <dgm:prSet presAssocID="{32F43AED-AA8A-4013-A919-5C0F33751142}" presName="desTx" presStyleLbl="revTx" presStyleIdx="1" presStyleCnt="14">
        <dgm:presLayoutVars/>
      </dgm:prSet>
      <dgm:spPr/>
    </dgm:pt>
    <dgm:pt modelId="{0052D7C5-E518-4792-8256-34E3E48025DF}" type="pres">
      <dgm:prSet presAssocID="{F6CEBA6D-F31E-450D-9934-3A0F79C38408}" presName="sibTrans" presStyleCnt="0"/>
      <dgm:spPr/>
    </dgm:pt>
    <dgm:pt modelId="{4169EB0C-B583-40B5-A11A-45DA8CF7F0A5}" type="pres">
      <dgm:prSet presAssocID="{EC49D2A6-FABA-4DB8-A620-8CE44D5DC0D5}" presName="compNode" presStyleCnt="0"/>
      <dgm:spPr/>
    </dgm:pt>
    <dgm:pt modelId="{F8991989-BAA3-41F9-AB49-CAF3725B29A4}" type="pres">
      <dgm:prSet presAssocID="{EC49D2A6-FABA-4DB8-A620-8CE44D5DC0D5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5C1A5E92-4503-4B7B-BBCA-02815FD05048}" type="pres">
      <dgm:prSet presAssocID="{EC49D2A6-FABA-4DB8-A620-8CE44D5DC0D5}" presName="iconSpace" presStyleCnt="0"/>
      <dgm:spPr/>
    </dgm:pt>
    <dgm:pt modelId="{12AF9DC8-75AC-48A8-8D2C-B02CABCDF3DF}" type="pres">
      <dgm:prSet presAssocID="{EC49D2A6-FABA-4DB8-A620-8CE44D5DC0D5}" presName="parTx" presStyleLbl="revTx" presStyleIdx="2" presStyleCnt="14">
        <dgm:presLayoutVars>
          <dgm:chMax val="0"/>
          <dgm:chPref val="0"/>
        </dgm:presLayoutVars>
      </dgm:prSet>
      <dgm:spPr/>
    </dgm:pt>
    <dgm:pt modelId="{5861CE90-BAA9-46FA-83E1-BA813AC40803}" type="pres">
      <dgm:prSet presAssocID="{EC49D2A6-FABA-4DB8-A620-8CE44D5DC0D5}" presName="txSpace" presStyleCnt="0"/>
      <dgm:spPr/>
    </dgm:pt>
    <dgm:pt modelId="{B2212AA4-2419-46F4-B46B-3C977087A404}" type="pres">
      <dgm:prSet presAssocID="{EC49D2A6-FABA-4DB8-A620-8CE44D5DC0D5}" presName="desTx" presStyleLbl="revTx" presStyleIdx="3" presStyleCnt="14">
        <dgm:presLayoutVars/>
      </dgm:prSet>
      <dgm:spPr/>
    </dgm:pt>
    <dgm:pt modelId="{B9F6E2EA-C8D5-4212-9A47-E4D11B29AE02}" type="pres">
      <dgm:prSet presAssocID="{139B0D5E-AFCD-43FF-B30C-BC79F208D668}" presName="sibTrans" presStyleCnt="0"/>
      <dgm:spPr/>
    </dgm:pt>
    <dgm:pt modelId="{A167884A-55D7-4F0E-8620-0C5AA0B2CD3B}" type="pres">
      <dgm:prSet presAssocID="{D58840A6-4EC9-4A59-96EB-C54E643F36ED}" presName="compNode" presStyleCnt="0"/>
      <dgm:spPr/>
    </dgm:pt>
    <dgm:pt modelId="{4278B665-DD89-44BB-8A41-A1F4F007E9FD}" type="pres">
      <dgm:prSet presAssocID="{D58840A6-4EC9-4A59-96EB-C54E643F36ED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683C5338-0DEB-4791-B1CB-52BC1D5E0F89}" type="pres">
      <dgm:prSet presAssocID="{D58840A6-4EC9-4A59-96EB-C54E643F36ED}" presName="iconSpace" presStyleCnt="0"/>
      <dgm:spPr/>
    </dgm:pt>
    <dgm:pt modelId="{4034DE51-AE82-4535-87EB-525274CBAD95}" type="pres">
      <dgm:prSet presAssocID="{D58840A6-4EC9-4A59-96EB-C54E643F36ED}" presName="parTx" presStyleLbl="revTx" presStyleIdx="4" presStyleCnt="14">
        <dgm:presLayoutVars>
          <dgm:chMax val="0"/>
          <dgm:chPref val="0"/>
        </dgm:presLayoutVars>
      </dgm:prSet>
      <dgm:spPr/>
    </dgm:pt>
    <dgm:pt modelId="{A7C34BA3-E94A-449A-BC74-44D29E71AD95}" type="pres">
      <dgm:prSet presAssocID="{D58840A6-4EC9-4A59-96EB-C54E643F36ED}" presName="txSpace" presStyleCnt="0"/>
      <dgm:spPr/>
    </dgm:pt>
    <dgm:pt modelId="{743DD3E2-0CC6-47F9-B73A-057119DB4787}" type="pres">
      <dgm:prSet presAssocID="{D58840A6-4EC9-4A59-96EB-C54E643F36ED}" presName="desTx" presStyleLbl="revTx" presStyleIdx="5" presStyleCnt="14">
        <dgm:presLayoutVars/>
      </dgm:prSet>
      <dgm:spPr/>
    </dgm:pt>
    <dgm:pt modelId="{25B64E92-351D-486D-BC82-927EBCF2DE8D}" type="pres">
      <dgm:prSet presAssocID="{C379268C-FB73-4B71-B04A-22F59E8CE5FF}" presName="sibTrans" presStyleCnt="0"/>
      <dgm:spPr/>
    </dgm:pt>
    <dgm:pt modelId="{E3EA562D-6465-4AFF-863E-C97947AE1485}" type="pres">
      <dgm:prSet presAssocID="{6568C122-F4C9-4CDE-99C8-833B8FA3AB74}" presName="compNode" presStyleCnt="0"/>
      <dgm:spPr/>
    </dgm:pt>
    <dgm:pt modelId="{09645859-5CFD-4723-80CF-3807D6DF97A3}" type="pres">
      <dgm:prSet presAssocID="{6568C122-F4C9-4CDE-99C8-833B8FA3AB74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4A2B4B46-FCDE-471B-8489-85A44EF16238}" type="pres">
      <dgm:prSet presAssocID="{6568C122-F4C9-4CDE-99C8-833B8FA3AB74}" presName="iconSpace" presStyleCnt="0"/>
      <dgm:spPr/>
    </dgm:pt>
    <dgm:pt modelId="{C507024A-5670-4ECD-8D27-F639B27C48DC}" type="pres">
      <dgm:prSet presAssocID="{6568C122-F4C9-4CDE-99C8-833B8FA3AB74}" presName="parTx" presStyleLbl="revTx" presStyleIdx="6" presStyleCnt="14">
        <dgm:presLayoutVars>
          <dgm:chMax val="0"/>
          <dgm:chPref val="0"/>
        </dgm:presLayoutVars>
      </dgm:prSet>
      <dgm:spPr/>
    </dgm:pt>
    <dgm:pt modelId="{43A2F445-9F34-44EB-859F-E3719F4B81CC}" type="pres">
      <dgm:prSet presAssocID="{6568C122-F4C9-4CDE-99C8-833B8FA3AB74}" presName="txSpace" presStyleCnt="0"/>
      <dgm:spPr/>
    </dgm:pt>
    <dgm:pt modelId="{009D9E29-2BE3-4136-A863-0C2B58F82A1D}" type="pres">
      <dgm:prSet presAssocID="{6568C122-F4C9-4CDE-99C8-833B8FA3AB74}" presName="desTx" presStyleLbl="revTx" presStyleIdx="7" presStyleCnt="14">
        <dgm:presLayoutVars/>
      </dgm:prSet>
      <dgm:spPr/>
    </dgm:pt>
    <dgm:pt modelId="{281CB6F4-E978-4A38-BEA1-95274C6B9502}" type="pres">
      <dgm:prSet presAssocID="{F6315020-2BDA-4158-8FC9-7F6B8393CE18}" presName="sibTrans" presStyleCnt="0"/>
      <dgm:spPr/>
    </dgm:pt>
    <dgm:pt modelId="{578B0B5C-52A8-47D6-B998-592797A3916C}" type="pres">
      <dgm:prSet presAssocID="{FDFBCAD4-93DD-443D-A77A-556321542A51}" presName="compNode" presStyleCnt="0"/>
      <dgm:spPr/>
    </dgm:pt>
    <dgm:pt modelId="{4FFC8243-B0AA-41F7-82B9-477DC502FAB4}" type="pres">
      <dgm:prSet presAssocID="{FDFBCAD4-93DD-443D-A77A-556321542A51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FACE2334-DC7A-4BB3-884E-0756A008A534}" type="pres">
      <dgm:prSet presAssocID="{FDFBCAD4-93DD-443D-A77A-556321542A51}" presName="iconSpace" presStyleCnt="0"/>
      <dgm:spPr/>
    </dgm:pt>
    <dgm:pt modelId="{B81BC431-53CE-4286-916A-4471AF16879C}" type="pres">
      <dgm:prSet presAssocID="{FDFBCAD4-93DD-443D-A77A-556321542A51}" presName="parTx" presStyleLbl="revTx" presStyleIdx="8" presStyleCnt="14">
        <dgm:presLayoutVars>
          <dgm:chMax val="0"/>
          <dgm:chPref val="0"/>
        </dgm:presLayoutVars>
      </dgm:prSet>
      <dgm:spPr/>
    </dgm:pt>
    <dgm:pt modelId="{F96D7A7C-96B2-4922-B72D-852D57E1DF1D}" type="pres">
      <dgm:prSet presAssocID="{FDFBCAD4-93DD-443D-A77A-556321542A51}" presName="txSpace" presStyleCnt="0"/>
      <dgm:spPr/>
    </dgm:pt>
    <dgm:pt modelId="{92B51AD4-0E13-42EA-8A3D-1E38ABE56BEF}" type="pres">
      <dgm:prSet presAssocID="{FDFBCAD4-93DD-443D-A77A-556321542A51}" presName="desTx" presStyleLbl="revTx" presStyleIdx="9" presStyleCnt="14">
        <dgm:presLayoutVars/>
      </dgm:prSet>
      <dgm:spPr/>
    </dgm:pt>
    <dgm:pt modelId="{0362B6B7-77A7-435C-A1AE-64FB57A2593F}" type="pres">
      <dgm:prSet presAssocID="{21285019-D3A9-4E88-975F-D3441DC87C57}" presName="sibTrans" presStyleCnt="0"/>
      <dgm:spPr/>
    </dgm:pt>
    <dgm:pt modelId="{12CA7EDD-6751-4C64-B769-D9FC1164475C}" type="pres">
      <dgm:prSet presAssocID="{553EF98F-B5B3-42EB-B654-5E742DE46CFD}" presName="compNode" presStyleCnt="0"/>
      <dgm:spPr/>
    </dgm:pt>
    <dgm:pt modelId="{09A6AB29-1FB7-4A01-A769-8897C9351F0B}" type="pres">
      <dgm:prSet presAssocID="{553EF98F-B5B3-42EB-B654-5E742DE46CFD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84319A2F-F0BD-4CB3-8D99-E71794FCB4BD}" type="pres">
      <dgm:prSet presAssocID="{553EF98F-B5B3-42EB-B654-5E742DE46CFD}" presName="iconSpace" presStyleCnt="0"/>
      <dgm:spPr/>
    </dgm:pt>
    <dgm:pt modelId="{36DA1645-BF3F-49C8-8EE6-262A08AAF708}" type="pres">
      <dgm:prSet presAssocID="{553EF98F-B5B3-42EB-B654-5E742DE46CFD}" presName="parTx" presStyleLbl="revTx" presStyleIdx="10" presStyleCnt="14">
        <dgm:presLayoutVars>
          <dgm:chMax val="0"/>
          <dgm:chPref val="0"/>
        </dgm:presLayoutVars>
      </dgm:prSet>
      <dgm:spPr/>
    </dgm:pt>
    <dgm:pt modelId="{3479BD26-C6FA-4541-ADAC-BFD0DEBF9028}" type="pres">
      <dgm:prSet presAssocID="{553EF98F-B5B3-42EB-B654-5E742DE46CFD}" presName="txSpace" presStyleCnt="0"/>
      <dgm:spPr/>
    </dgm:pt>
    <dgm:pt modelId="{AC1B53CA-C932-4417-A7C3-199AF7673C88}" type="pres">
      <dgm:prSet presAssocID="{553EF98F-B5B3-42EB-B654-5E742DE46CFD}" presName="desTx" presStyleLbl="revTx" presStyleIdx="11" presStyleCnt="14">
        <dgm:presLayoutVars/>
      </dgm:prSet>
      <dgm:spPr/>
    </dgm:pt>
    <dgm:pt modelId="{3AD7A3EF-A03D-471D-8B82-0D3475EACAFD}" type="pres">
      <dgm:prSet presAssocID="{1F0D018F-0919-4B3A-9C22-413053802078}" presName="sibTrans" presStyleCnt="0"/>
      <dgm:spPr/>
    </dgm:pt>
    <dgm:pt modelId="{4BD9260B-3FED-4148-9B35-3AA255A647BA}" type="pres">
      <dgm:prSet presAssocID="{F2339370-AF62-4F91-9997-0350EC2B7D05}" presName="compNode" presStyleCnt="0"/>
      <dgm:spPr/>
    </dgm:pt>
    <dgm:pt modelId="{410E2C61-D651-4817-966F-1C8BD100829A}" type="pres">
      <dgm:prSet presAssocID="{F2339370-AF62-4F91-9997-0350EC2B7D05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611EC561-4FDC-4D67-A788-76C8A544BF23}" type="pres">
      <dgm:prSet presAssocID="{F2339370-AF62-4F91-9997-0350EC2B7D05}" presName="iconSpace" presStyleCnt="0"/>
      <dgm:spPr/>
    </dgm:pt>
    <dgm:pt modelId="{5600BD28-5AEB-445C-A7A8-85F83095D390}" type="pres">
      <dgm:prSet presAssocID="{F2339370-AF62-4F91-9997-0350EC2B7D05}" presName="parTx" presStyleLbl="revTx" presStyleIdx="12" presStyleCnt="14">
        <dgm:presLayoutVars>
          <dgm:chMax val="0"/>
          <dgm:chPref val="0"/>
        </dgm:presLayoutVars>
      </dgm:prSet>
      <dgm:spPr/>
    </dgm:pt>
    <dgm:pt modelId="{15E9D93E-6998-4A96-95D6-1E0386226E4F}" type="pres">
      <dgm:prSet presAssocID="{F2339370-AF62-4F91-9997-0350EC2B7D05}" presName="txSpace" presStyleCnt="0"/>
      <dgm:spPr/>
    </dgm:pt>
    <dgm:pt modelId="{F879DAAD-0ED4-43F0-A8A3-E576C563416C}" type="pres">
      <dgm:prSet presAssocID="{F2339370-AF62-4F91-9997-0350EC2B7D05}" presName="desTx" presStyleLbl="revTx" presStyleIdx="13" presStyleCnt="14">
        <dgm:presLayoutVars/>
      </dgm:prSet>
      <dgm:spPr/>
    </dgm:pt>
  </dgm:ptLst>
  <dgm:cxnLst>
    <dgm:cxn modelId="{73E08F05-6B13-4993-BD35-E986C61DBE33}" type="presOf" srcId="{553EF98F-B5B3-42EB-B654-5E742DE46CFD}" destId="{36DA1645-BF3F-49C8-8EE6-262A08AAF708}" srcOrd="0" destOrd="0" presId="urn:microsoft.com/office/officeart/2018/5/layout/CenteredIconLabelDescriptionList"/>
    <dgm:cxn modelId="{25361E07-1069-42EE-B9DB-2783DC4A86C6}" type="presOf" srcId="{0E3F0FCC-4863-4A30-AFFC-C6A97FF7CA5E}" destId="{AC1B53CA-C932-4417-A7C3-199AF7673C88}" srcOrd="0" destOrd="0" presId="urn:microsoft.com/office/officeart/2018/5/layout/CenteredIconLabelDescriptionList"/>
    <dgm:cxn modelId="{3BF65F14-7A25-4291-A5BD-1E075CF2DDE7}" type="presOf" srcId="{A7918628-AF96-4918-8B0D-7B3AA6159045}" destId="{743DD3E2-0CC6-47F9-B73A-057119DB4787}" srcOrd="0" destOrd="0" presId="urn:microsoft.com/office/officeart/2018/5/layout/CenteredIconLabelDescriptionList"/>
    <dgm:cxn modelId="{155F0615-B0B9-433D-B74A-4A86CFF04063}" srcId="{553EF98F-B5B3-42EB-B654-5E742DE46CFD}" destId="{0E3F0FCC-4863-4A30-AFFC-C6A97FF7CA5E}" srcOrd="0" destOrd="0" parTransId="{8A1F3736-48E8-43CF-A65D-DC5A81632BC0}" sibTransId="{2A1C4917-0235-4889-B42E-14C01E494CEA}"/>
    <dgm:cxn modelId="{DCAF0627-900F-47A1-96BB-EF0BF38190E8}" srcId="{553EF98F-B5B3-42EB-B654-5E742DE46CFD}" destId="{4B98217C-1D56-4C36-AE79-A1C84B371A88}" srcOrd="1" destOrd="0" parTransId="{AC668ADD-6134-4FAA-A7C2-7A861B3C764B}" sibTransId="{25184FE6-A633-48F4-8D11-BEBFD514DEB4}"/>
    <dgm:cxn modelId="{F9BF992A-29B7-4221-A5FC-C05606A47831}" srcId="{AE7C5783-2EE7-44BA-9989-29FC8291E972}" destId="{6568C122-F4C9-4CDE-99C8-833B8FA3AB74}" srcOrd="3" destOrd="0" parTransId="{937EBCC1-4A6A-4A84-84FE-93487EDBC1A7}" sibTransId="{F6315020-2BDA-4158-8FC9-7F6B8393CE18}"/>
    <dgm:cxn modelId="{833BAB34-EEF7-43CA-9C14-C3C0273FD4AA}" type="presOf" srcId="{4B98217C-1D56-4C36-AE79-A1C84B371A88}" destId="{AC1B53CA-C932-4417-A7C3-199AF7673C88}" srcOrd="0" destOrd="1" presId="urn:microsoft.com/office/officeart/2018/5/layout/CenteredIconLabelDescriptionList"/>
    <dgm:cxn modelId="{8F134B59-FA03-44A6-9119-AE6C9993B4DE}" srcId="{AE7C5783-2EE7-44BA-9989-29FC8291E972}" destId="{FDFBCAD4-93DD-443D-A77A-556321542A51}" srcOrd="4" destOrd="0" parTransId="{D4F18470-3BD2-43B1-9DA8-68A97755958D}" sibTransId="{21285019-D3A9-4E88-975F-D3441DC87C57}"/>
    <dgm:cxn modelId="{B2FACC61-D6CF-40D9-92D7-8E14A9597C2D}" srcId="{D58840A6-4EC9-4A59-96EB-C54E643F36ED}" destId="{A7918628-AF96-4918-8B0D-7B3AA6159045}" srcOrd="0" destOrd="0" parTransId="{FB8DAF84-F317-459E-822C-E02015D26CDC}" sibTransId="{1B51689C-64AE-4CC7-BA7B-F093A0612C44}"/>
    <dgm:cxn modelId="{42042E65-CF56-472B-9E12-19623B585C76}" srcId="{AE7C5783-2EE7-44BA-9989-29FC8291E972}" destId="{EC49D2A6-FABA-4DB8-A620-8CE44D5DC0D5}" srcOrd="1" destOrd="0" parTransId="{6C53A46C-CF42-4BEB-97E5-DBB12CFD50B7}" sibTransId="{139B0D5E-AFCD-43FF-B30C-BC79F208D668}"/>
    <dgm:cxn modelId="{18AF7B6D-62FB-4B23-A980-4F14882EB83D}" type="presOf" srcId="{BB82DF98-764D-475D-8C60-DE3C0DB777B1}" destId="{AC1B53CA-C932-4417-A7C3-199AF7673C88}" srcOrd="0" destOrd="2" presId="urn:microsoft.com/office/officeart/2018/5/layout/CenteredIconLabelDescriptionList"/>
    <dgm:cxn modelId="{E48F866D-8D0F-4235-94AD-E7BD8C95FCFE}" type="presOf" srcId="{EC49D2A6-FABA-4DB8-A620-8CE44D5DC0D5}" destId="{12AF9DC8-75AC-48A8-8D2C-B02CABCDF3DF}" srcOrd="0" destOrd="0" presId="urn:microsoft.com/office/officeart/2018/5/layout/CenteredIconLabelDescriptionList"/>
    <dgm:cxn modelId="{369D396E-7076-4414-AD4C-C2A720981772}" type="presOf" srcId="{D58840A6-4EC9-4A59-96EB-C54E643F36ED}" destId="{4034DE51-AE82-4535-87EB-525274CBAD95}" srcOrd="0" destOrd="0" presId="urn:microsoft.com/office/officeart/2018/5/layout/CenteredIconLabelDescriptionList"/>
    <dgm:cxn modelId="{FEE60279-B6D7-45DA-B4C0-E2A4CE12F3C6}" srcId="{AE7C5783-2EE7-44BA-9989-29FC8291E972}" destId="{553EF98F-B5B3-42EB-B654-5E742DE46CFD}" srcOrd="5" destOrd="0" parTransId="{8B09557C-C9C7-48AF-90B8-2C60B97D0675}" sibTransId="{1F0D018F-0919-4B3A-9C22-413053802078}"/>
    <dgm:cxn modelId="{DB43C2B9-AB6D-4C9F-A158-4B247D0700F0}" srcId="{553EF98F-B5B3-42EB-B654-5E742DE46CFD}" destId="{BB82DF98-764D-475D-8C60-DE3C0DB777B1}" srcOrd="2" destOrd="0" parTransId="{D23E204B-DA88-48D5-88B4-786808544E80}" sibTransId="{D80F189E-1B22-4515-BF89-F5DB80701E33}"/>
    <dgm:cxn modelId="{06D820D0-C834-4CD6-B6C4-C03AC764CE78}" type="presOf" srcId="{F2339370-AF62-4F91-9997-0350EC2B7D05}" destId="{5600BD28-5AEB-445C-A7A8-85F83095D390}" srcOrd="0" destOrd="0" presId="urn:microsoft.com/office/officeart/2018/5/layout/CenteredIconLabelDescriptionList"/>
    <dgm:cxn modelId="{193455D7-CFE0-4572-B0DB-FC9D24991197}" srcId="{AE7C5783-2EE7-44BA-9989-29FC8291E972}" destId="{D58840A6-4EC9-4A59-96EB-C54E643F36ED}" srcOrd="2" destOrd="0" parTransId="{8A4F729E-4C56-46BA-83B6-7D785D46F124}" sibTransId="{C379268C-FB73-4B71-B04A-22F59E8CE5FF}"/>
    <dgm:cxn modelId="{501B3FDE-801E-4341-BF7F-5BCEC35CE100}" type="presOf" srcId="{32F43AED-AA8A-4013-A919-5C0F33751142}" destId="{7F6201BA-F28D-4EDA-AF7C-279A5D80BAA6}" srcOrd="0" destOrd="0" presId="urn:microsoft.com/office/officeart/2018/5/layout/CenteredIconLabelDescriptionList"/>
    <dgm:cxn modelId="{922C21E4-3E22-4AEC-AB9C-22F2268078C2}" type="presOf" srcId="{AE7C5783-2EE7-44BA-9989-29FC8291E972}" destId="{2C6BD586-3DE4-43B9-85FC-9C063BA40A05}" srcOrd="0" destOrd="0" presId="urn:microsoft.com/office/officeart/2018/5/layout/CenteredIconLabelDescriptionList"/>
    <dgm:cxn modelId="{002830E6-5324-4BF0-B233-75DD49EF99CD}" type="presOf" srcId="{FDFBCAD4-93DD-443D-A77A-556321542A51}" destId="{B81BC431-53CE-4286-916A-4471AF16879C}" srcOrd="0" destOrd="0" presId="urn:microsoft.com/office/officeart/2018/5/layout/CenteredIconLabelDescriptionList"/>
    <dgm:cxn modelId="{079235E8-E64A-43EF-9DFE-49D17BB974BE}" type="presOf" srcId="{6568C122-F4C9-4CDE-99C8-833B8FA3AB74}" destId="{C507024A-5670-4ECD-8D27-F639B27C48DC}" srcOrd="0" destOrd="0" presId="urn:microsoft.com/office/officeart/2018/5/layout/CenteredIconLabelDescriptionList"/>
    <dgm:cxn modelId="{81D8D1EB-BF44-4F98-9C59-3B4EB4D153B7}" srcId="{AE7C5783-2EE7-44BA-9989-29FC8291E972}" destId="{F2339370-AF62-4F91-9997-0350EC2B7D05}" srcOrd="6" destOrd="0" parTransId="{584B2460-92BE-4A39-93E3-C3DDFE90211F}" sibTransId="{9DC88DDB-F1BF-450C-B05C-DDDDC42F677A}"/>
    <dgm:cxn modelId="{69C699EF-C383-42E0-AA6D-F2EEE4CF8478}" srcId="{AE7C5783-2EE7-44BA-9989-29FC8291E972}" destId="{32F43AED-AA8A-4013-A919-5C0F33751142}" srcOrd="0" destOrd="0" parTransId="{C14AF011-46DB-4724-8807-AD31CF6504C9}" sibTransId="{F6CEBA6D-F31E-450D-9934-3A0F79C38408}"/>
    <dgm:cxn modelId="{181899FA-3F51-4629-BDD5-5A898024CF3D}" type="presParOf" srcId="{2C6BD586-3DE4-43B9-85FC-9C063BA40A05}" destId="{1403DAFE-9ED4-4E1D-9EEB-C11C8A5B7607}" srcOrd="0" destOrd="0" presId="urn:microsoft.com/office/officeart/2018/5/layout/CenteredIconLabelDescriptionList"/>
    <dgm:cxn modelId="{2B47A52E-13BE-41B9-894E-3C475ACDFA1D}" type="presParOf" srcId="{1403DAFE-9ED4-4E1D-9EEB-C11C8A5B7607}" destId="{B45132C1-D212-4978-AD7D-BF3A508D342F}" srcOrd="0" destOrd="0" presId="urn:microsoft.com/office/officeart/2018/5/layout/CenteredIconLabelDescriptionList"/>
    <dgm:cxn modelId="{53D988D2-0A0D-458D-9834-08E464B83BB2}" type="presParOf" srcId="{1403DAFE-9ED4-4E1D-9EEB-C11C8A5B7607}" destId="{DAC076A4-C152-48E2-B541-7CD9C27DC8CE}" srcOrd="1" destOrd="0" presId="urn:microsoft.com/office/officeart/2018/5/layout/CenteredIconLabelDescriptionList"/>
    <dgm:cxn modelId="{309F27AF-4B62-45E2-9558-966ABC7D5488}" type="presParOf" srcId="{1403DAFE-9ED4-4E1D-9EEB-C11C8A5B7607}" destId="{7F6201BA-F28D-4EDA-AF7C-279A5D80BAA6}" srcOrd="2" destOrd="0" presId="urn:microsoft.com/office/officeart/2018/5/layout/CenteredIconLabelDescriptionList"/>
    <dgm:cxn modelId="{33B26A08-C711-431D-8B6F-A9E767EA1306}" type="presParOf" srcId="{1403DAFE-9ED4-4E1D-9EEB-C11C8A5B7607}" destId="{4CA3FE0F-7800-492A-8CF4-30436239DFDB}" srcOrd="3" destOrd="0" presId="urn:microsoft.com/office/officeart/2018/5/layout/CenteredIconLabelDescriptionList"/>
    <dgm:cxn modelId="{A85D07BE-8169-48F1-A894-6D2F5A4B8C83}" type="presParOf" srcId="{1403DAFE-9ED4-4E1D-9EEB-C11C8A5B7607}" destId="{0752B945-1BA4-40E1-A77C-CDB75E1BCB84}" srcOrd="4" destOrd="0" presId="urn:microsoft.com/office/officeart/2018/5/layout/CenteredIconLabelDescriptionList"/>
    <dgm:cxn modelId="{B6DB85D1-4ABC-4B0E-893E-A2840D8D07E3}" type="presParOf" srcId="{2C6BD586-3DE4-43B9-85FC-9C063BA40A05}" destId="{0052D7C5-E518-4792-8256-34E3E48025DF}" srcOrd="1" destOrd="0" presId="urn:microsoft.com/office/officeart/2018/5/layout/CenteredIconLabelDescriptionList"/>
    <dgm:cxn modelId="{ED05C7D4-B4A8-45E0-93B3-95FFE104B2F2}" type="presParOf" srcId="{2C6BD586-3DE4-43B9-85FC-9C063BA40A05}" destId="{4169EB0C-B583-40B5-A11A-45DA8CF7F0A5}" srcOrd="2" destOrd="0" presId="urn:microsoft.com/office/officeart/2018/5/layout/CenteredIconLabelDescriptionList"/>
    <dgm:cxn modelId="{B40A0E5C-BC20-4052-A325-104DD4185185}" type="presParOf" srcId="{4169EB0C-B583-40B5-A11A-45DA8CF7F0A5}" destId="{F8991989-BAA3-41F9-AB49-CAF3725B29A4}" srcOrd="0" destOrd="0" presId="urn:microsoft.com/office/officeart/2018/5/layout/CenteredIconLabelDescriptionList"/>
    <dgm:cxn modelId="{AC0A723E-2B4D-481F-8DAB-B5C5F2736BE1}" type="presParOf" srcId="{4169EB0C-B583-40B5-A11A-45DA8CF7F0A5}" destId="{5C1A5E92-4503-4B7B-BBCA-02815FD05048}" srcOrd="1" destOrd="0" presId="urn:microsoft.com/office/officeart/2018/5/layout/CenteredIconLabelDescriptionList"/>
    <dgm:cxn modelId="{1732F873-DF90-4071-9E90-F23BF187DA77}" type="presParOf" srcId="{4169EB0C-B583-40B5-A11A-45DA8CF7F0A5}" destId="{12AF9DC8-75AC-48A8-8D2C-B02CABCDF3DF}" srcOrd="2" destOrd="0" presId="urn:microsoft.com/office/officeart/2018/5/layout/CenteredIconLabelDescriptionList"/>
    <dgm:cxn modelId="{608BB582-EBCC-48A7-A085-2076A9894B74}" type="presParOf" srcId="{4169EB0C-B583-40B5-A11A-45DA8CF7F0A5}" destId="{5861CE90-BAA9-46FA-83E1-BA813AC40803}" srcOrd="3" destOrd="0" presId="urn:microsoft.com/office/officeart/2018/5/layout/CenteredIconLabelDescriptionList"/>
    <dgm:cxn modelId="{C809B98D-8547-4B61-9BE0-9C7B4BCCF602}" type="presParOf" srcId="{4169EB0C-B583-40B5-A11A-45DA8CF7F0A5}" destId="{B2212AA4-2419-46F4-B46B-3C977087A404}" srcOrd="4" destOrd="0" presId="urn:microsoft.com/office/officeart/2018/5/layout/CenteredIconLabelDescriptionList"/>
    <dgm:cxn modelId="{63A64C5C-F9AF-407B-91C4-E79369F9B763}" type="presParOf" srcId="{2C6BD586-3DE4-43B9-85FC-9C063BA40A05}" destId="{B9F6E2EA-C8D5-4212-9A47-E4D11B29AE02}" srcOrd="3" destOrd="0" presId="urn:microsoft.com/office/officeart/2018/5/layout/CenteredIconLabelDescriptionList"/>
    <dgm:cxn modelId="{72390F12-6269-4F1D-8773-E989167429C9}" type="presParOf" srcId="{2C6BD586-3DE4-43B9-85FC-9C063BA40A05}" destId="{A167884A-55D7-4F0E-8620-0C5AA0B2CD3B}" srcOrd="4" destOrd="0" presId="urn:microsoft.com/office/officeart/2018/5/layout/CenteredIconLabelDescriptionList"/>
    <dgm:cxn modelId="{39E65C34-23C3-44FE-AD72-6AFBFE5DDB2D}" type="presParOf" srcId="{A167884A-55D7-4F0E-8620-0C5AA0B2CD3B}" destId="{4278B665-DD89-44BB-8A41-A1F4F007E9FD}" srcOrd="0" destOrd="0" presId="urn:microsoft.com/office/officeart/2018/5/layout/CenteredIconLabelDescriptionList"/>
    <dgm:cxn modelId="{7D1DFA5F-B34E-4E6A-8D14-52680D979085}" type="presParOf" srcId="{A167884A-55D7-4F0E-8620-0C5AA0B2CD3B}" destId="{683C5338-0DEB-4791-B1CB-52BC1D5E0F89}" srcOrd="1" destOrd="0" presId="urn:microsoft.com/office/officeart/2018/5/layout/CenteredIconLabelDescriptionList"/>
    <dgm:cxn modelId="{1055D2E8-E28F-4450-9EBD-65D1D4378820}" type="presParOf" srcId="{A167884A-55D7-4F0E-8620-0C5AA0B2CD3B}" destId="{4034DE51-AE82-4535-87EB-525274CBAD95}" srcOrd="2" destOrd="0" presId="urn:microsoft.com/office/officeart/2018/5/layout/CenteredIconLabelDescriptionList"/>
    <dgm:cxn modelId="{6642C9AF-FF0D-49F5-89B2-DCFEB0120D3C}" type="presParOf" srcId="{A167884A-55D7-4F0E-8620-0C5AA0B2CD3B}" destId="{A7C34BA3-E94A-449A-BC74-44D29E71AD95}" srcOrd="3" destOrd="0" presId="urn:microsoft.com/office/officeart/2018/5/layout/CenteredIconLabelDescriptionList"/>
    <dgm:cxn modelId="{CD99D491-FBD8-4665-811A-65A292BDED3B}" type="presParOf" srcId="{A167884A-55D7-4F0E-8620-0C5AA0B2CD3B}" destId="{743DD3E2-0CC6-47F9-B73A-057119DB4787}" srcOrd="4" destOrd="0" presId="urn:microsoft.com/office/officeart/2018/5/layout/CenteredIconLabelDescriptionList"/>
    <dgm:cxn modelId="{0CFB986E-967A-483C-94CB-70684280F61D}" type="presParOf" srcId="{2C6BD586-3DE4-43B9-85FC-9C063BA40A05}" destId="{25B64E92-351D-486D-BC82-927EBCF2DE8D}" srcOrd="5" destOrd="0" presId="urn:microsoft.com/office/officeart/2018/5/layout/CenteredIconLabelDescriptionList"/>
    <dgm:cxn modelId="{2DA2A288-F8FB-403A-A91C-97195D7E3EFF}" type="presParOf" srcId="{2C6BD586-3DE4-43B9-85FC-9C063BA40A05}" destId="{E3EA562D-6465-4AFF-863E-C97947AE1485}" srcOrd="6" destOrd="0" presId="urn:microsoft.com/office/officeart/2018/5/layout/CenteredIconLabelDescriptionList"/>
    <dgm:cxn modelId="{A4F1430B-F59A-40AE-A717-6B61B93F73AF}" type="presParOf" srcId="{E3EA562D-6465-4AFF-863E-C97947AE1485}" destId="{09645859-5CFD-4723-80CF-3807D6DF97A3}" srcOrd="0" destOrd="0" presId="urn:microsoft.com/office/officeart/2018/5/layout/CenteredIconLabelDescriptionList"/>
    <dgm:cxn modelId="{237BAA02-A3B9-413F-9696-5064ED9C64DD}" type="presParOf" srcId="{E3EA562D-6465-4AFF-863E-C97947AE1485}" destId="{4A2B4B46-FCDE-471B-8489-85A44EF16238}" srcOrd="1" destOrd="0" presId="urn:microsoft.com/office/officeart/2018/5/layout/CenteredIconLabelDescriptionList"/>
    <dgm:cxn modelId="{6E62142A-7C59-415B-8088-6B4D26FE3B60}" type="presParOf" srcId="{E3EA562D-6465-4AFF-863E-C97947AE1485}" destId="{C507024A-5670-4ECD-8D27-F639B27C48DC}" srcOrd="2" destOrd="0" presId="urn:microsoft.com/office/officeart/2018/5/layout/CenteredIconLabelDescriptionList"/>
    <dgm:cxn modelId="{B3833EBE-3F57-4251-882E-7F0EA264843C}" type="presParOf" srcId="{E3EA562D-6465-4AFF-863E-C97947AE1485}" destId="{43A2F445-9F34-44EB-859F-E3719F4B81CC}" srcOrd="3" destOrd="0" presId="urn:microsoft.com/office/officeart/2018/5/layout/CenteredIconLabelDescriptionList"/>
    <dgm:cxn modelId="{1EF43CA6-2E11-4114-B1BA-6AC131E9ADB8}" type="presParOf" srcId="{E3EA562D-6465-4AFF-863E-C97947AE1485}" destId="{009D9E29-2BE3-4136-A863-0C2B58F82A1D}" srcOrd="4" destOrd="0" presId="urn:microsoft.com/office/officeart/2018/5/layout/CenteredIconLabelDescriptionList"/>
    <dgm:cxn modelId="{C3F39FFA-45FE-42F3-8334-5113A9F29871}" type="presParOf" srcId="{2C6BD586-3DE4-43B9-85FC-9C063BA40A05}" destId="{281CB6F4-E978-4A38-BEA1-95274C6B9502}" srcOrd="7" destOrd="0" presId="urn:microsoft.com/office/officeart/2018/5/layout/CenteredIconLabelDescriptionList"/>
    <dgm:cxn modelId="{6BD32D75-E69B-4ADE-9E43-6A181AB895F6}" type="presParOf" srcId="{2C6BD586-3DE4-43B9-85FC-9C063BA40A05}" destId="{578B0B5C-52A8-47D6-B998-592797A3916C}" srcOrd="8" destOrd="0" presId="urn:microsoft.com/office/officeart/2018/5/layout/CenteredIconLabelDescriptionList"/>
    <dgm:cxn modelId="{13DE0723-39EA-4B48-A0EA-B3F65E4B27F1}" type="presParOf" srcId="{578B0B5C-52A8-47D6-B998-592797A3916C}" destId="{4FFC8243-B0AA-41F7-82B9-477DC502FAB4}" srcOrd="0" destOrd="0" presId="urn:microsoft.com/office/officeart/2018/5/layout/CenteredIconLabelDescriptionList"/>
    <dgm:cxn modelId="{3BA7B0F8-39CF-42C9-8248-22CC7BC44E0A}" type="presParOf" srcId="{578B0B5C-52A8-47D6-B998-592797A3916C}" destId="{FACE2334-DC7A-4BB3-884E-0756A008A534}" srcOrd="1" destOrd="0" presId="urn:microsoft.com/office/officeart/2018/5/layout/CenteredIconLabelDescriptionList"/>
    <dgm:cxn modelId="{1431C34A-05A5-4D79-BF6E-01F2D6C24756}" type="presParOf" srcId="{578B0B5C-52A8-47D6-B998-592797A3916C}" destId="{B81BC431-53CE-4286-916A-4471AF16879C}" srcOrd="2" destOrd="0" presId="urn:microsoft.com/office/officeart/2018/5/layout/CenteredIconLabelDescriptionList"/>
    <dgm:cxn modelId="{BB9B1E0B-93E9-4B49-AA23-ECCAB81CE653}" type="presParOf" srcId="{578B0B5C-52A8-47D6-B998-592797A3916C}" destId="{F96D7A7C-96B2-4922-B72D-852D57E1DF1D}" srcOrd="3" destOrd="0" presId="urn:microsoft.com/office/officeart/2018/5/layout/CenteredIconLabelDescriptionList"/>
    <dgm:cxn modelId="{8AC38C37-C5B0-4761-9ED7-2690FA11A2CB}" type="presParOf" srcId="{578B0B5C-52A8-47D6-B998-592797A3916C}" destId="{92B51AD4-0E13-42EA-8A3D-1E38ABE56BEF}" srcOrd="4" destOrd="0" presId="urn:microsoft.com/office/officeart/2018/5/layout/CenteredIconLabelDescriptionList"/>
    <dgm:cxn modelId="{268713AE-7436-433D-9B0D-38D707E675A2}" type="presParOf" srcId="{2C6BD586-3DE4-43B9-85FC-9C063BA40A05}" destId="{0362B6B7-77A7-435C-A1AE-64FB57A2593F}" srcOrd="9" destOrd="0" presId="urn:microsoft.com/office/officeart/2018/5/layout/CenteredIconLabelDescriptionList"/>
    <dgm:cxn modelId="{38523C01-865C-4338-B8EE-6AC47F623782}" type="presParOf" srcId="{2C6BD586-3DE4-43B9-85FC-9C063BA40A05}" destId="{12CA7EDD-6751-4C64-B769-D9FC1164475C}" srcOrd="10" destOrd="0" presId="urn:microsoft.com/office/officeart/2018/5/layout/CenteredIconLabelDescriptionList"/>
    <dgm:cxn modelId="{DC8F5ACA-282A-42A7-9AAF-7B2610F1F100}" type="presParOf" srcId="{12CA7EDD-6751-4C64-B769-D9FC1164475C}" destId="{09A6AB29-1FB7-4A01-A769-8897C9351F0B}" srcOrd="0" destOrd="0" presId="urn:microsoft.com/office/officeart/2018/5/layout/CenteredIconLabelDescriptionList"/>
    <dgm:cxn modelId="{A57BE380-39F8-455C-9F6E-8637AAC26CE6}" type="presParOf" srcId="{12CA7EDD-6751-4C64-B769-D9FC1164475C}" destId="{84319A2F-F0BD-4CB3-8D99-E71794FCB4BD}" srcOrd="1" destOrd="0" presId="urn:microsoft.com/office/officeart/2018/5/layout/CenteredIconLabelDescriptionList"/>
    <dgm:cxn modelId="{50338E10-DA02-40BE-9597-708AAA76F9CB}" type="presParOf" srcId="{12CA7EDD-6751-4C64-B769-D9FC1164475C}" destId="{36DA1645-BF3F-49C8-8EE6-262A08AAF708}" srcOrd="2" destOrd="0" presId="urn:microsoft.com/office/officeart/2018/5/layout/CenteredIconLabelDescriptionList"/>
    <dgm:cxn modelId="{EBF33638-2EB8-4635-9FE0-0D1DE1603084}" type="presParOf" srcId="{12CA7EDD-6751-4C64-B769-D9FC1164475C}" destId="{3479BD26-C6FA-4541-ADAC-BFD0DEBF9028}" srcOrd="3" destOrd="0" presId="urn:microsoft.com/office/officeart/2018/5/layout/CenteredIconLabelDescriptionList"/>
    <dgm:cxn modelId="{E0F9B599-C068-4B19-8B41-A5661417D9A7}" type="presParOf" srcId="{12CA7EDD-6751-4C64-B769-D9FC1164475C}" destId="{AC1B53CA-C932-4417-A7C3-199AF7673C88}" srcOrd="4" destOrd="0" presId="urn:microsoft.com/office/officeart/2018/5/layout/CenteredIconLabelDescriptionList"/>
    <dgm:cxn modelId="{3C6D481C-2818-4F56-A3FA-1581966D2C88}" type="presParOf" srcId="{2C6BD586-3DE4-43B9-85FC-9C063BA40A05}" destId="{3AD7A3EF-A03D-471D-8B82-0D3475EACAFD}" srcOrd="11" destOrd="0" presId="urn:microsoft.com/office/officeart/2018/5/layout/CenteredIconLabelDescriptionList"/>
    <dgm:cxn modelId="{7D351650-D7B6-4E66-97C9-1A86522107E6}" type="presParOf" srcId="{2C6BD586-3DE4-43B9-85FC-9C063BA40A05}" destId="{4BD9260B-3FED-4148-9B35-3AA255A647BA}" srcOrd="12" destOrd="0" presId="urn:microsoft.com/office/officeart/2018/5/layout/CenteredIconLabelDescriptionList"/>
    <dgm:cxn modelId="{F931637A-A1F8-4352-B012-20F42C62FDDC}" type="presParOf" srcId="{4BD9260B-3FED-4148-9B35-3AA255A647BA}" destId="{410E2C61-D651-4817-966F-1C8BD100829A}" srcOrd="0" destOrd="0" presId="urn:microsoft.com/office/officeart/2018/5/layout/CenteredIconLabelDescriptionList"/>
    <dgm:cxn modelId="{74332DA6-BD85-4728-A2F4-65ACA135F71A}" type="presParOf" srcId="{4BD9260B-3FED-4148-9B35-3AA255A647BA}" destId="{611EC561-4FDC-4D67-A788-76C8A544BF23}" srcOrd="1" destOrd="0" presId="urn:microsoft.com/office/officeart/2018/5/layout/CenteredIconLabelDescriptionList"/>
    <dgm:cxn modelId="{6CD1362A-F5D1-4E29-85CF-76441B72C127}" type="presParOf" srcId="{4BD9260B-3FED-4148-9B35-3AA255A647BA}" destId="{5600BD28-5AEB-445C-A7A8-85F83095D390}" srcOrd="2" destOrd="0" presId="urn:microsoft.com/office/officeart/2018/5/layout/CenteredIconLabelDescriptionList"/>
    <dgm:cxn modelId="{DF2A6BC2-0ACB-4F61-A73D-8A35F0E570CB}" type="presParOf" srcId="{4BD9260B-3FED-4148-9B35-3AA255A647BA}" destId="{15E9D93E-6998-4A96-95D6-1E0386226E4F}" srcOrd="3" destOrd="0" presId="urn:microsoft.com/office/officeart/2018/5/layout/CenteredIconLabelDescriptionList"/>
    <dgm:cxn modelId="{66438ED2-8EDC-4D3E-AC13-FB24FF250A46}" type="presParOf" srcId="{4BD9260B-3FED-4148-9B35-3AA255A647BA}" destId="{F879DAAD-0ED4-43F0-A8A3-E576C563416C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7C5783-2EE7-44BA-9989-29FC8291E972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2F43AED-AA8A-4013-A919-5C0F3375114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Motivation</a:t>
          </a:r>
          <a:r>
            <a:rPr lang="en-US"/>
            <a:t> </a:t>
          </a:r>
        </a:p>
      </dgm:t>
    </dgm:pt>
    <dgm:pt modelId="{C14AF011-46DB-4724-8807-AD31CF6504C9}" type="parTrans" cxnId="{69C699EF-C383-42E0-AA6D-F2EEE4CF8478}">
      <dgm:prSet/>
      <dgm:spPr/>
      <dgm:t>
        <a:bodyPr/>
        <a:lstStyle/>
        <a:p>
          <a:endParaRPr lang="en-US"/>
        </a:p>
      </dgm:t>
    </dgm:pt>
    <dgm:pt modelId="{F6CEBA6D-F31E-450D-9934-3A0F79C38408}" type="sibTrans" cxnId="{69C699EF-C383-42E0-AA6D-F2EEE4CF8478}">
      <dgm:prSet/>
      <dgm:spPr/>
      <dgm:t>
        <a:bodyPr/>
        <a:lstStyle/>
        <a:p>
          <a:endParaRPr lang="en-US"/>
        </a:p>
      </dgm:t>
    </dgm:pt>
    <dgm:pt modelId="{EC49D2A6-FABA-4DB8-A620-8CE44D5DC0D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Research Questions</a:t>
          </a:r>
          <a:endParaRPr lang="en-US"/>
        </a:p>
      </dgm:t>
    </dgm:pt>
    <dgm:pt modelId="{6C53A46C-CF42-4BEB-97E5-DBB12CFD50B7}" type="parTrans" cxnId="{42042E65-CF56-472B-9E12-19623B585C76}">
      <dgm:prSet/>
      <dgm:spPr/>
      <dgm:t>
        <a:bodyPr/>
        <a:lstStyle/>
        <a:p>
          <a:endParaRPr lang="en-US"/>
        </a:p>
      </dgm:t>
    </dgm:pt>
    <dgm:pt modelId="{139B0D5E-AFCD-43FF-B30C-BC79F208D668}" type="sibTrans" cxnId="{42042E65-CF56-472B-9E12-19623B585C76}">
      <dgm:prSet/>
      <dgm:spPr/>
      <dgm:t>
        <a:bodyPr/>
        <a:lstStyle/>
        <a:p>
          <a:endParaRPr lang="en-US"/>
        </a:p>
      </dgm:t>
    </dgm:pt>
    <dgm:pt modelId="{D58840A6-4EC9-4A59-96EB-C54E643F36E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Background</a:t>
          </a:r>
          <a:endParaRPr lang="en-US"/>
        </a:p>
      </dgm:t>
    </dgm:pt>
    <dgm:pt modelId="{8A4F729E-4C56-46BA-83B6-7D785D46F124}" type="parTrans" cxnId="{193455D7-CFE0-4572-B0DB-FC9D24991197}">
      <dgm:prSet/>
      <dgm:spPr/>
      <dgm:t>
        <a:bodyPr/>
        <a:lstStyle/>
        <a:p>
          <a:endParaRPr lang="en-US"/>
        </a:p>
      </dgm:t>
    </dgm:pt>
    <dgm:pt modelId="{C379268C-FB73-4B71-B04A-22F59E8CE5FF}" type="sibTrans" cxnId="{193455D7-CFE0-4572-B0DB-FC9D24991197}">
      <dgm:prSet/>
      <dgm:spPr/>
      <dgm:t>
        <a:bodyPr/>
        <a:lstStyle/>
        <a:p>
          <a:endParaRPr lang="en-US"/>
        </a:p>
      </dgm:t>
    </dgm:pt>
    <dgm:pt modelId="{A7918628-AF96-4918-8B0D-7B3AA61590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Topic Modeling</a:t>
          </a:r>
          <a:endParaRPr lang="en-US" dirty="0"/>
        </a:p>
      </dgm:t>
    </dgm:pt>
    <dgm:pt modelId="{FB8DAF84-F317-459E-822C-E02015D26CDC}" type="parTrans" cxnId="{B2FACC61-D6CF-40D9-92D7-8E14A9597C2D}">
      <dgm:prSet/>
      <dgm:spPr/>
      <dgm:t>
        <a:bodyPr/>
        <a:lstStyle/>
        <a:p>
          <a:endParaRPr lang="en-US"/>
        </a:p>
      </dgm:t>
    </dgm:pt>
    <dgm:pt modelId="{1B51689C-64AE-4CC7-BA7B-F093A0612C44}" type="sibTrans" cxnId="{B2FACC61-D6CF-40D9-92D7-8E14A9597C2D}">
      <dgm:prSet/>
      <dgm:spPr/>
      <dgm:t>
        <a:bodyPr/>
        <a:lstStyle/>
        <a:p>
          <a:endParaRPr lang="en-US"/>
        </a:p>
      </dgm:t>
    </dgm:pt>
    <dgm:pt modelId="{6568C122-F4C9-4CDE-99C8-833B8FA3AB7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Datasets</a:t>
          </a:r>
          <a:endParaRPr lang="en-US"/>
        </a:p>
      </dgm:t>
    </dgm:pt>
    <dgm:pt modelId="{937EBCC1-4A6A-4A84-84FE-93487EDBC1A7}" type="parTrans" cxnId="{F9BF992A-29B7-4221-A5FC-C05606A47831}">
      <dgm:prSet/>
      <dgm:spPr/>
      <dgm:t>
        <a:bodyPr/>
        <a:lstStyle/>
        <a:p>
          <a:endParaRPr lang="en-US"/>
        </a:p>
      </dgm:t>
    </dgm:pt>
    <dgm:pt modelId="{F6315020-2BDA-4158-8FC9-7F6B8393CE18}" type="sibTrans" cxnId="{F9BF992A-29B7-4221-A5FC-C05606A47831}">
      <dgm:prSet/>
      <dgm:spPr/>
      <dgm:t>
        <a:bodyPr/>
        <a:lstStyle/>
        <a:p>
          <a:endParaRPr lang="en-US"/>
        </a:p>
      </dgm:t>
    </dgm:pt>
    <dgm:pt modelId="{FDFBCAD4-93DD-443D-A77A-556321542A5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Methodology</a:t>
          </a:r>
          <a:endParaRPr lang="en-US"/>
        </a:p>
      </dgm:t>
    </dgm:pt>
    <dgm:pt modelId="{D4F18470-3BD2-43B1-9DA8-68A97755958D}" type="parTrans" cxnId="{8F134B59-FA03-44A6-9119-AE6C9993B4DE}">
      <dgm:prSet/>
      <dgm:spPr/>
      <dgm:t>
        <a:bodyPr/>
        <a:lstStyle/>
        <a:p>
          <a:endParaRPr lang="en-US"/>
        </a:p>
      </dgm:t>
    </dgm:pt>
    <dgm:pt modelId="{21285019-D3A9-4E88-975F-D3441DC87C57}" type="sibTrans" cxnId="{8F134B59-FA03-44A6-9119-AE6C9993B4DE}">
      <dgm:prSet/>
      <dgm:spPr/>
      <dgm:t>
        <a:bodyPr/>
        <a:lstStyle/>
        <a:p>
          <a:endParaRPr lang="en-US"/>
        </a:p>
      </dgm:t>
    </dgm:pt>
    <dgm:pt modelId="{553EF98F-B5B3-42EB-B654-5E742DE46CF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Experiments</a:t>
          </a:r>
          <a:endParaRPr lang="en-US"/>
        </a:p>
      </dgm:t>
    </dgm:pt>
    <dgm:pt modelId="{8B09557C-C9C7-48AF-90B8-2C60B97D0675}" type="parTrans" cxnId="{FEE60279-B6D7-45DA-B4C0-E2A4CE12F3C6}">
      <dgm:prSet/>
      <dgm:spPr/>
      <dgm:t>
        <a:bodyPr/>
        <a:lstStyle/>
        <a:p>
          <a:endParaRPr lang="en-US"/>
        </a:p>
      </dgm:t>
    </dgm:pt>
    <dgm:pt modelId="{1F0D018F-0919-4B3A-9C22-413053802078}" type="sibTrans" cxnId="{FEE60279-B6D7-45DA-B4C0-E2A4CE12F3C6}">
      <dgm:prSet/>
      <dgm:spPr/>
      <dgm:t>
        <a:bodyPr/>
        <a:lstStyle/>
        <a:p>
          <a:endParaRPr lang="en-US"/>
        </a:p>
      </dgm:t>
    </dgm:pt>
    <dgm:pt modelId="{0E3F0FCC-4863-4A30-AFFC-C6A97FF7CA5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1: Topic Modeling</a:t>
          </a:r>
          <a:endParaRPr lang="en-US"/>
        </a:p>
      </dgm:t>
    </dgm:pt>
    <dgm:pt modelId="{8A1F3736-48E8-43CF-A65D-DC5A81632BC0}" type="parTrans" cxnId="{155F0615-B0B9-433D-B74A-4A86CFF04063}">
      <dgm:prSet/>
      <dgm:spPr/>
      <dgm:t>
        <a:bodyPr/>
        <a:lstStyle/>
        <a:p>
          <a:endParaRPr lang="en-US"/>
        </a:p>
      </dgm:t>
    </dgm:pt>
    <dgm:pt modelId="{2A1C4917-0235-4889-B42E-14C01E494CEA}" type="sibTrans" cxnId="{155F0615-B0B9-433D-B74A-4A86CFF04063}">
      <dgm:prSet/>
      <dgm:spPr/>
      <dgm:t>
        <a:bodyPr/>
        <a:lstStyle/>
        <a:p>
          <a:endParaRPr lang="en-US"/>
        </a:p>
      </dgm:t>
    </dgm:pt>
    <dgm:pt modelId="{4B98217C-1D56-4C36-AE79-A1C84B371A8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2: Text Similarity</a:t>
          </a:r>
          <a:endParaRPr lang="en-US"/>
        </a:p>
      </dgm:t>
    </dgm:pt>
    <dgm:pt modelId="{AC668ADD-6134-4FAA-A7C2-7A861B3C764B}" type="parTrans" cxnId="{DCAF0627-900F-47A1-96BB-EF0BF38190E8}">
      <dgm:prSet/>
      <dgm:spPr/>
      <dgm:t>
        <a:bodyPr/>
        <a:lstStyle/>
        <a:p>
          <a:endParaRPr lang="en-US"/>
        </a:p>
      </dgm:t>
    </dgm:pt>
    <dgm:pt modelId="{25184FE6-A633-48F4-8D11-BEBFD514DEB4}" type="sibTrans" cxnId="{DCAF0627-900F-47A1-96BB-EF0BF38190E8}">
      <dgm:prSet/>
      <dgm:spPr/>
      <dgm:t>
        <a:bodyPr/>
        <a:lstStyle/>
        <a:p>
          <a:endParaRPr lang="en-US"/>
        </a:p>
      </dgm:t>
    </dgm:pt>
    <dgm:pt modelId="{BB82DF98-764D-475D-8C60-DE3C0DB777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Step 3: Visualizations &amp; Front-End</a:t>
          </a:r>
          <a:endParaRPr lang="en-US" dirty="0"/>
        </a:p>
      </dgm:t>
    </dgm:pt>
    <dgm:pt modelId="{D23E204B-DA88-48D5-88B4-786808544E80}" type="parTrans" cxnId="{DB43C2B9-AB6D-4C9F-A158-4B247D0700F0}">
      <dgm:prSet/>
      <dgm:spPr/>
      <dgm:t>
        <a:bodyPr/>
        <a:lstStyle/>
        <a:p>
          <a:endParaRPr lang="en-US"/>
        </a:p>
      </dgm:t>
    </dgm:pt>
    <dgm:pt modelId="{D80F189E-1B22-4515-BF89-F5DB80701E33}" type="sibTrans" cxnId="{DB43C2B9-AB6D-4C9F-A158-4B247D0700F0}">
      <dgm:prSet/>
      <dgm:spPr/>
      <dgm:t>
        <a:bodyPr/>
        <a:lstStyle/>
        <a:p>
          <a:endParaRPr lang="en-US"/>
        </a:p>
      </dgm:t>
    </dgm:pt>
    <dgm:pt modelId="{F2339370-AF62-4F91-9997-0350EC2B7D0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Evaluation Results</a:t>
          </a:r>
          <a:endParaRPr lang="en-US"/>
        </a:p>
      </dgm:t>
    </dgm:pt>
    <dgm:pt modelId="{584B2460-92BE-4A39-93E3-C3DDFE90211F}" type="parTrans" cxnId="{81D8D1EB-BF44-4F98-9C59-3B4EB4D153B7}">
      <dgm:prSet/>
      <dgm:spPr/>
      <dgm:t>
        <a:bodyPr/>
        <a:lstStyle/>
        <a:p>
          <a:endParaRPr lang="en-US"/>
        </a:p>
      </dgm:t>
    </dgm:pt>
    <dgm:pt modelId="{9DC88DDB-F1BF-450C-B05C-DDDDC42F677A}" type="sibTrans" cxnId="{81D8D1EB-BF44-4F98-9C59-3B4EB4D153B7}">
      <dgm:prSet/>
      <dgm:spPr/>
      <dgm:t>
        <a:bodyPr/>
        <a:lstStyle/>
        <a:p>
          <a:endParaRPr lang="en-US"/>
        </a:p>
      </dgm:t>
    </dgm:pt>
    <dgm:pt modelId="{2C6BD586-3DE4-43B9-85FC-9C063BA40A05}" type="pres">
      <dgm:prSet presAssocID="{AE7C5783-2EE7-44BA-9989-29FC8291E972}" presName="root" presStyleCnt="0">
        <dgm:presLayoutVars>
          <dgm:dir/>
          <dgm:resizeHandles val="exact"/>
        </dgm:presLayoutVars>
      </dgm:prSet>
      <dgm:spPr/>
    </dgm:pt>
    <dgm:pt modelId="{1403DAFE-9ED4-4E1D-9EEB-C11C8A5B7607}" type="pres">
      <dgm:prSet presAssocID="{32F43AED-AA8A-4013-A919-5C0F33751142}" presName="compNode" presStyleCnt="0"/>
      <dgm:spPr/>
    </dgm:pt>
    <dgm:pt modelId="{B45132C1-D212-4978-AD7D-BF3A508D342F}" type="pres">
      <dgm:prSet presAssocID="{32F43AED-AA8A-4013-A919-5C0F33751142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AC076A4-C152-48E2-B541-7CD9C27DC8CE}" type="pres">
      <dgm:prSet presAssocID="{32F43AED-AA8A-4013-A919-5C0F33751142}" presName="iconSpace" presStyleCnt="0"/>
      <dgm:spPr/>
    </dgm:pt>
    <dgm:pt modelId="{7F6201BA-F28D-4EDA-AF7C-279A5D80BAA6}" type="pres">
      <dgm:prSet presAssocID="{32F43AED-AA8A-4013-A919-5C0F33751142}" presName="parTx" presStyleLbl="revTx" presStyleIdx="0" presStyleCnt="14">
        <dgm:presLayoutVars>
          <dgm:chMax val="0"/>
          <dgm:chPref val="0"/>
        </dgm:presLayoutVars>
      </dgm:prSet>
      <dgm:spPr/>
    </dgm:pt>
    <dgm:pt modelId="{4CA3FE0F-7800-492A-8CF4-30436239DFDB}" type="pres">
      <dgm:prSet presAssocID="{32F43AED-AA8A-4013-A919-5C0F33751142}" presName="txSpace" presStyleCnt="0"/>
      <dgm:spPr/>
    </dgm:pt>
    <dgm:pt modelId="{0752B945-1BA4-40E1-A77C-CDB75E1BCB84}" type="pres">
      <dgm:prSet presAssocID="{32F43AED-AA8A-4013-A919-5C0F33751142}" presName="desTx" presStyleLbl="revTx" presStyleIdx="1" presStyleCnt="14">
        <dgm:presLayoutVars/>
      </dgm:prSet>
      <dgm:spPr/>
    </dgm:pt>
    <dgm:pt modelId="{0052D7C5-E518-4792-8256-34E3E48025DF}" type="pres">
      <dgm:prSet presAssocID="{F6CEBA6D-F31E-450D-9934-3A0F79C38408}" presName="sibTrans" presStyleCnt="0"/>
      <dgm:spPr/>
    </dgm:pt>
    <dgm:pt modelId="{4169EB0C-B583-40B5-A11A-45DA8CF7F0A5}" type="pres">
      <dgm:prSet presAssocID="{EC49D2A6-FABA-4DB8-A620-8CE44D5DC0D5}" presName="compNode" presStyleCnt="0"/>
      <dgm:spPr/>
    </dgm:pt>
    <dgm:pt modelId="{F8991989-BAA3-41F9-AB49-CAF3725B29A4}" type="pres">
      <dgm:prSet presAssocID="{EC49D2A6-FABA-4DB8-A620-8CE44D5DC0D5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5C1A5E92-4503-4B7B-BBCA-02815FD05048}" type="pres">
      <dgm:prSet presAssocID="{EC49D2A6-FABA-4DB8-A620-8CE44D5DC0D5}" presName="iconSpace" presStyleCnt="0"/>
      <dgm:spPr/>
    </dgm:pt>
    <dgm:pt modelId="{12AF9DC8-75AC-48A8-8D2C-B02CABCDF3DF}" type="pres">
      <dgm:prSet presAssocID="{EC49D2A6-FABA-4DB8-A620-8CE44D5DC0D5}" presName="parTx" presStyleLbl="revTx" presStyleIdx="2" presStyleCnt="14">
        <dgm:presLayoutVars>
          <dgm:chMax val="0"/>
          <dgm:chPref val="0"/>
        </dgm:presLayoutVars>
      </dgm:prSet>
      <dgm:spPr/>
    </dgm:pt>
    <dgm:pt modelId="{5861CE90-BAA9-46FA-83E1-BA813AC40803}" type="pres">
      <dgm:prSet presAssocID="{EC49D2A6-FABA-4DB8-A620-8CE44D5DC0D5}" presName="txSpace" presStyleCnt="0"/>
      <dgm:spPr/>
    </dgm:pt>
    <dgm:pt modelId="{B2212AA4-2419-46F4-B46B-3C977087A404}" type="pres">
      <dgm:prSet presAssocID="{EC49D2A6-FABA-4DB8-A620-8CE44D5DC0D5}" presName="desTx" presStyleLbl="revTx" presStyleIdx="3" presStyleCnt="14">
        <dgm:presLayoutVars/>
      </dgm:prSet>
      <dgm:spPr/>
    </dgm:pt>
    <dgm:pt modelId="{B9F6E2EA-C8D5-4212-9A47-E4D11B29AE02}" type="pres">
      <dgm:prSet presAssocID="{139B0D5E-AFCD-43FF-B30C-BC79F208D668}" presName="sibTrans" presStyleCnt="0"/>
      <dgm:spPr/>
    </dgm:pt>
    <dgm:pt modelId="{A167884A-55D7-4F0E-8620-0C5AA0B2CD3B}" type="pres">
      <dgm:prSet presAssocID="{D58840A6-4EC9-4A59-96EB-C54E643F36ED}" presName="compNode" presStyleCnt="0"/>
      <dgm:spPr/>
    </dgm:pt>
    <dgm:pt modelId="{4278B665-DD89-44BB-8A41-A1F4F007E9FD}" type="pres">
      <dgm:prSet presAssocID="{D58840A6-4EC9-4A59-96EB-C54E643F36ED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683C5338-0DEB-4791-B1CB-52BC1D5E0F89}" type="pres">
      <dgm:prSet presAssocID="{D58840A6-4EC9-4A59-96EB-C54E643F36ED}" presName="iconSpace" presStyleCnt="0"/>
      <dgm:spPr/>
    </dgm:pt>
    <dgm:pt modelId="{4034DE51-AE82-4535-87EB-525274CBAD95}" type="pres">
      <dgm:prSet presAssocID="{D58840A6-4EC9-4A59-96EB-C54E643F36ED}" presName="parTx" presStyleLbl="revTx" presStyleIdx="4" presStyleCnt="14">
        <dgm:presLayoutVars>
          <dgm:chMax val="0"/>
          <dgm:chPref val="0"/>
        </dgm:presLayoutVars>
      </dgm:prSet>
      <dgm:spPr/>
    </dgm:pt>
    <dgm:pt modelId="{A7C34BA3-E94A-449A-BC74-44D29E71AD95}" type="pres">
      <dgm:prSet presAssocID="{D58840A6-4EC9-4A59-96EB-C54E643F36ED}" presName="txSpace" presStyleCnt="0"/>
      <dgm:spPr/>
    </dgm:pt>
    <dgm:pt modelId="{743DD3E2-0CC6-47F9-B73A-057119DB4787}" type="pres">
      <dgm:prSet presAssocID="{D58840A6-4EC9-4A59-96EB-C54E643F36ED}" presName="desTx" presStyleLbl="revTx" presStyleIdx="5" presStyleCnt="14">
        <dgm:presLayoutVars/>
      </dgm:prSet>
      <dgm:spPr/>
    </dgm:pt>
    <dgm:pt modelId="{25B64E92-351D-486D-BC82-927EBCF2DE8D}" type="pres">
      <dgm:prSet presAssocID="{C379268C-FB73-4B71-B04A-22F59E8CE5FF}" presName="sibTrans" presStyleCnt="0"/>
      <dgm:spPr/>
    </dgm:pt>
    <dgm:pt modelId="{E3EA562D-6465-4AFF-863E-C97947AE1485}" type="pres">
      <dgm:prSet presAssocID="{6568C122-F4C9-4CDE-99C8-833B8FA3AB74}" presName="compNode" presStyleCnt="0"/>
      <dgm:spPr/>
    </dgm:pt>
    <dgm:pt modelId="{09645859-5CFD-4723-80CF-3807D6DF97A3}" type="pres">
      <dgm:prSet presAssocID="{6568C122-F4C9-4CDE-99C8-833B8FA3AB74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4A2B4B46-FCDE-471B-8489-85A44EF16238}" type="pres">
      <dgm:prSet presAssocID="{6568C122-F4C9-4CDE-99C8-833B8FA3AB74}" presName="iconSpace" presStyleCnt="0"/>
      <dgm:spPr/>
    </dgm:pt>
    <dgm:pt modelId="{C507024A-5670-4ECD-8D27-F639B27C48DC}" type="pres">
      <dgm:prSet presAssocID="{6568C122-F4C9-4CDE-99C8-833B8FA3AB74}" presName="parTx" presStyleLbl="revTx" presStyleIdx="6" presStyleCnt="14">
        <dgm:presLayoutVars>
          <dgm:chMax val="0"/>
          <dgm:chPref val="0"/>
        </dgm:presLayoutVars>
      </dgm:prSet>
      <dgm:spPr/>
    </dgm:pt>
    <dgm:pt modelId="{43A2F445-9F34-44EB-859F-E3719F4B81CC}" type="pres">
      <dgm:prSet presAssocID="{6568C122-F4C9-4CDE-99C8-833B8FA3AB74}" presName="txSpace" presStyleCnt="0"/>
      <dgm:spPr/>
    </dgm:pt>
    <dgm:pt modelId="{009D9E29-2BE3-4136-A863-0C2B58F82A1D}" type="pres">
      <dgm:prSet presAssocID="{6568C122-F4C9-4CDE-99C8-833B8FA3AB74}" presName="desTx" presStyleLbl="revTx" presStyleIdx="7" presStyleCnt="14">
        <dgm:presLayoutVars/>
      </dgm:prSet>
      <dgm:spPr/>
    </dgm:pt>
    <dgm:pt modelId="{281CB6F4-E978-4A38-BEA1-95274C6B9502}" type="pres">
      <dgm:prSet presAssocID="{F6315020-2BDA-4158-8FC9-7F6B8393CE18}" presName="sibTrans" presStyleCnt="0"/>
      <dgm:spPr/>
    </dgm:pt>
    <dgm:pt modelId="{578B0B5C-52A8-47D6-B998-592797A3916C}" type="pres">
      <dgm:prSet presAssocID="{FDFBCAD4-93DD-443D-A77A-556321542A51}" presName="compNode" presStyleCnt="0"/>
      <dgm:spPr/>
    </dgm:pt>
    <dgm:pt modelId="{4FFC8243-B0AA-41F7-82B9-477DC502FAB4}" type="pres">
      <dgm:prSet presAssocID="{FDFBCAD4-93DD-443D-A77A-556321542A51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FACE2334-DC7A-4BB3-884E-0756A008A534}" type="pres">
      <dgm:prSet presAssocID="{FDFBCAD4-93DD-443D-A77A-556321542A51}" presName="iconSpace" presStyleCnt="0"/>
      <dgm:spPr/>
    </dgm:pt>
    <dgm:pt modelId="{B81BC431-53CE-4286-916A-4471AF16879C}" type="pres">
      <dgm:prSet presAssocID="{FDFBCAD4-93DD-443D-A77A-556321542A51}" presName="parTx" presStyleLbl="revTx" presStyleIdx="8" presStyleCnt="14">
        <dgm:presLayoutVars>
          <dgm:chMax val="0"/>
          <dgm:chPref val="0"/>
        </dgm:presLayoutVars>
      </dgm:prSet>
      <dgm:spPr/>
    </dgm:pt>
    <dgm:pt modelId="{F96D7A7C-96B2-4922-B72D-852D57E1DF1D}" type="pres">
      <dgm:prSet presAssocID="{FDFBCAD4-93DD-443D-A77A-556321542A51}" presName="txSpace" presStyleCnt="0"/>
      <dgm:spPr/>
    </dgm:pt>
    <dgm:pt modelId="{92B51AD4-0E13-42EA-8A3D-1E38ABE56BEF}" type="pres">
      <dgm:prSet presAssocID="{FDFBCAD4-93DD-443D-A77A-556321542A51}" presName="desTx" presStyleLbl="revTx" presStyleIdx="9" presStyleCnt="14">
        <dgm:presLayoutVars/>
      </dgm:prSet>
      <dgm:spPr/>
    </dgm:pt>
    <dgm:pt modelId="{0362B6B7-77A7-435C-A1AE-64FB57A2593F}" type="pres">
      <dgm:prSet presAssocID="{21285019-D3A9-4E88-975F-D3441DC87C57}" presName="sibTrans" presStyleCnt="0"/>
      <dgm:spPr/>
    </dgm:pt>
    <dgm:pt modelId="{12CA7EDD-6751-4C64-B769-D9FC1164475C}" type="pres">
      <dgm:prSet presAssocID="{553EF98F-B5B3-42EB-B654-5E742DE46CFD}" presName="compNode" presStyleCnt="0"/>
      <dgm:spPr/>
    </dgm:pt>
    <dgm:pt modelId="{09A6AB29-1FB7-4A01-A769-8897C9351F0B}" type="pres">
      <dgm:prSet presAssocID="{553EF98F-B5B3-42EB-B654-5E742DE46CFD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84319A2F-F0BD-4CB3-8D99-E71794FCB4BD}" type="pres">
      <dgm:prSet presAssocID="{553EF98F-B5B3-42EB-B654-5E742DE46CFD}" presName="iconSpace" presStyleCnt="0"/>
      <dgm:spPr/>
    </dgm:pt>
    <dgm:pt modelId="{36DA1645-BF3F-49C8-8EE6-262A08AAF708}" type="pres">
      <dgm:prSet presAssocID="{553EF98F-B5B3-42EB-B654-5E742DE46CFD}" presName="parTx" presStyleLbl="revTx" presStyleIdx="10" presStyleCnt="14">
        <dgm:presLayoutVars>
          <dgm:chMax val="0"/>
          <dgm:chPref val="0"/>
        </dgm:presLayoutVars>
      </dgm:prSet>
      <dgm:spPr/>
    </dgm:pt>
    <dgm:pt modelId="{3479BD26-C6FA-4541-ADAC-BFD0DEBF9028}" type="pres">
      <dgm:prSet presAssocID="{553EF98F-B5B3-42EB-B654-5E742DE46CFD}" presName="txSpace" presStyleCnt="0"/>
      <dgm:spPr/>
    </dgm:pt>
    <dgm:pt modelId="{AC1B53CA-C932-4417-A7C3-199AF7673C88}" type="pres">
      <dgm:prSet presAssocID="{553EF98F-B5B3-42EB-B654-5E742DE46CFD}" presName="desTx" presStyleLbl="revTx" presStyleIdx="11" presStyleCnt="14">
        <dgm:presLayoutVars/>
      </dgm:prSet>
      <dgm:spPr/>
    </dgm:pt>
    <dgm:pt modelId="{3AD7A3EF-A03D-471D-8B82-0D3475EACAFD}" type="pres">
      <dgm:prSet presAssocID="{1F0D018F-0919-4B3A-9C22-413053802078}" presName="sibTrans" presStyleCnt="0"/>
      <dgm:spPr/>
    </dgm:pt>
    <dgm:pt modelId="{4BD9260B-3FED-4148-9B35-3AA255A647BA}" type="pres">
      <dgm:prSet presAssocID="{F2339370-AF62-4F91-9997-0350EC2B7D05}" presName="compNode" presStyleCnt="0"/>
      <dgm:spPr/>
    </dgm:pt>
    <dgm:pt modelId="{410E2C61-D651-4817-966F-1C8BD100829A}" type="pres">
      <dgm:prSet presAssocID="{F2339370-AF62-4F91-9997-0350EC2B7D05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611EC561-4FDC-4D67-A788-76C8A544BF23}" type="pres">
      <dgm:prSet presAssocID="{F2339370-AF62-4F91-9997-0350EC2B7D05}" presName="iconSpace" presStyleCnt="0"/>
      <dgm:spPr/>
    </dgm:pt>
    <dgm:pt modelId="{5600BD28-5AEB-445C-A7A8-85F83095D390}" type="pres">
      <dgm:prSet presAssocID="{F2339370-AF62-4F91-9997-0350EC2B7D05}" presName="parTx" presStyleLbl="revTx" presStyleIdx="12" presStyleCnt="14">
        <dgm:presLayoutVars>
          <dgm:chMax val="0"/>
          <dgm:chPref val="0"/>
        </dgm:presLayoutVars>
      </dgm:prSet>
      <dgm:spPr/>
    </dgm:pt>
    <dgm:pt modelId="{15E9D93E-6998-4A96-95D6-1E0386226E4F}" type="pres">
      <dgm:prSet presAssocID="{F2339370-AF62-4F91-9997-0350EC2B7D05}" presName="txSpace" presStyleCnt="0"/>
      <dgm:spPr/>
    </dgm:pt>
    <dgm:pt modelId="{F879DAAD-0ED4-43F0-A8A3-E576C563416C}" type="pres">
      <dgm:prSet presAssocID="{F2339370-AF62-4F91-9997-0350EC2B7D05}" presName="desTx" presStyleLbl="revTx" presStyleIdx="13" presStyleCnt="14">
        <dgm:presLayoutVars/>
      </dgm:prSet>
      <dgm:spPr/>
    </dgm:pt>
  </dgm:ptLst>
  <dgm:cxnLst>
    <dgm:cxn modelId="{73E08F05-6B13-4993-BD35-E986C61DBE33}" type="presOf" srcId="{553EF98F-B5B3-42EB-B654-5E742DE46CFD}" destId="{36DA1645-BF3F-49C8-8EE6-262A08AAF708}" srcOrd="0" destOrd="0" presId="urn:microsoft.com/office/officeart/2018/5/layout/CenteredIconLabelDescriptionList"/>
    <dgm:cxn modelId="{25361E07-1069-42EE-B9DB-2783DC4A86C6}" type="presOf" srcId="{0E3F0FCC-4863-4A30-AFFC-C6A97FF7CA5E}" destId="{AC1B53CA-C932-4417-A7C3-199AF7673C88}" srcOrd="0" destOrd="0" presId="urn:microsoft.com/office/officeart/2018/5/layout/CenteredIconLabelDescriptionList"/>
    <dgm:cxn modelId="{3BF65F14-7A25-4291-A5BD-1E075CF2DDE7}" type="presOf" srcId="{A7918628-AF96-4918-8B0D-7B3AA6159045}" destId="{743DD3E2-0CC6-47F9-B73A-057119DB4787}" srcOrd="0" destOrd="0" presId="urn:microsoft.com/office/officeart/2018/5/layout/CenteredIconLabelDescriptionList"/>
    <dgm:cxn modelId="{155F0615-B0B9-433D-B74A-4A86CFF04063}" srcId="{553EF98F-B5B3-42EB-B654-5E742DE46CFD}" destId="{0E3F0FCC-4863-4A30-AFFC-C6A97FF7CA5E}" srcOrd="0" destOrd="0" parTransId="{8A1F3736-48E8-43CF-A65D-DC5A81632BC0}" sibTransId="{2A1C4917-0235-4889-B42E-14C01E494CEA}"/>
    <dgm:cxn modelId="{DCAF0627-900F-47A1-96BB-EF0BF38190E8}" srcId="{553EF98F-B5B3-42EB-B654-5E742DE46CFD}" destId="{4B98217C-1D56-4C36-AE79-A1C84B371A88}" srcOrd="1" destOrd="0" parTransId="{AC668ADD-6134-4FAA-A7C2-7A861B3C764B}" sibTransId="{25184FE6-A633-48F4-8D11-BEBFD514DEB4}"/>
    <dgm:cxn modelId="{F9BF992A-29B7-4221-A5FC-C05606A47831}" srcId="{AE7C5783-2EE7-44BA-9989-29FC8291E972}" destId="{6568C122-F4C9-4CDE-99C8-833B8FA3AB74}" srcOrd="3" destOrd="0" parTransId="{937EBCC1-4A6A-4A84-84FE-93487EDBC1A7}" sibTransId="{F6315020-2BDA-4158-8FC9-7F6B8393CE18}"/>
    <dgm:cxn modelId="{833BAB34-EEF7-43CA-9C14-C3C0273FD4AA}" type="presOf" srcId="{4B98217C-1D56-4C36-AE79-A1C84B371A88}" destId="{AC1B53CA-C932-4417-A7C3-199AF7673C88}" srcOrd="0" destOrd="1" presId="urn:microsoft.com/office/officeart/2018/5/layout/CenteredIconLabelDescriptionList"/>
    <dgm:cxn modelId="{8F134B59-FA03-44A6-9119-AE6C9993B4DE}" srcId="{AE7C5783-2EE7-44BA-9989-29FC8291E972}" destId="{FDFBCAD4-93DD-443D-A77A-556321542A51}" srcOrd="4" destOrd="0" parTransId="{D4F18470-3BD2-43B1-9DA8-68A97755958D}" sibTransId="{21285019-D3A9-4E88-975F-D3441DC87C57}"/>
    <dgm:cxn modelId="{B2FACC61-D6CF-40D9-92D7-8E14A9597C2D}" srcId="{D58840A6-4EC9-4A59-96EB-C54E643F36ED}" destId="{A7918628-AF96-4918-8B0D-7B3AA6159045}" srcOrd="0" destOrd="0" parTransId="{FB8DAF84-F317-459E-822C-E02015D26CDC}" sibTransId="{1B51689C-64AE-4CC7-BA7B-F093A0612C44}"/>
    <dgm:cxn modelId="{42042E65-CF56-472B-9E12-19623B585C76}" srcId="{AE7C5783-2EE7-44BA-9989-29FC8291E972}" destId="{EC49D2A6-FABA-4DB8-A620-8CE44D5DC0D5}" srcOrd="1" destOrd="0" parTransId="{6C53A46C-CF42-4BEB-97E5-DBB12CFD50B7}" sibTransId="{139B0D5E-AFCD-43FF-B30C-BC79F208D668}"/>
    <dgm:cxn modelId="{18AF7B6D-62FB-4B23-A980-4F14882EB83D}" type="presOf" srcId="{BB82DF98-764D-475D-8C60-DE3C0DB777B1}" destId="{AC1B53CA-C932-4417-A7C3-199AF7673C88}" srcOrd="0" destOrd="2" presId="urn:microsoft.com/office/officeart/2018/5/layout/CenteredIconLabelDescriptionList"/>
    <dgm:cxn modelId="{E48F866D-8D0F-4235-94AD-E7BD8C95FCFE}" type="presOf" srcId="{EC49D2A6-FABA-4DB8-A620-8CE44D5DC0D5}" destId="{12AF9DC8-75AC-48A8-8D2C-B02CABCDF3DF}" srcOrd="0" destOrd="0" presId="urn:microsoft.com/office/officeart/2018/5/layout/CenteredIconLabelDescriptionList"/>
    <dgm:cxn modelId="{369D396E-7076-4414-AD4C-C2A720981772}" type="presOf" srcId="{D58840A6-4EC9-4A59-96EB-C54E643F36ED}" destId="{4034DE51-AE82-4535-87EB-525274CBAD95}" srcOrd="0" destOrd="0" presId="urn:microsoft.com/office/officeart/2018/5/layout/CenteredIconLabelDescriptionList"/>
    <dgm:cxn modelId="{FEE60279-B6D7-45DA-B4C0-E2A4CE12F3C6}" srcId="{AE7C5783-2EE7-44BA-9989-29FC8291E972}" destId="{553EF98F-B5B3-42EB-B654-5E742DE46CFD}" srcOrd="5" destOrd="0" parTransId="{8B09557C-C9C7-48AF-90B8-2C60B97D0675}" sibTransId="{1F0D018F-0919-4B3A-9C22-413053802078}"/>
    <dgm:cxn modelId="{DB43C2B9-AB6D-4C9F-A158-4B247D0700F0}" srcId="{553EF98F-B5B3-42EB-B654-5E742DE46CFD}" destId="{BB82DF98-764D-475D-8C60-DE3C0DB777B1}" srcOrd="2" destOrd="0" parTransId="{D23E204B-DA88-48D5-88B4-786808544E80}" sibTransId="{D80F189E-1B22-4515-BF89-F5DB80701E33}"/>
    <dgm:cxn modelId="{06D820D0-C834-4CD6-B6C4-C03AC764CE78}" type="presOf" srcId="{F2339370-AF62-4F91-9997-0350EC2B7D05}" destId="{5600BD28-5AEB-445C-A7A8-85F83095D390}" srcOrd="0" destOrd="0" presId="urn:microsoft.com/office/officeart/2018/5/layout/CenteredIconLabelDescriptionList"/>
    <dgm:cxn modelId="{193455D7-CFE0-4572-B0DB-FC9D24991197}" srcId="{AE7C5783-2EE7-44BA-9989-29FC8291E972}" destId="{D58840A6-4EC9-4A59-96EB-C54E643F36ED}" srcOrd="2" destOrd="0" parTransId="{8A4F729E-4C56-46BA-83B6-7D785D46F124}" sibTransId="{C379268C-FB73-4B71-B04A-22F59E8CE5FF}"/>
    <dgm:cxn modelId="{501B3FDE-801E-4341-BF7F-5BCEC35CE100}" type="presOf" srcId="{32F43AED-AA8A-4013-A919-5C0F33751142}" destId="{7F6201BA-F28D-4EDA-AF7C-279A5D80BAA6}" srcOrd="0" destOrd="0" presId="urn:microsoft.com/office/officeart/2018/5/layout/CenteredIconLabelDescriptionList"/>
    <dgm:cxn modelId="{922C21E4-3E22-4AEC-AB9C-22F2268078C2}" type="presOf" srcId="{AE7C5783-2EE7-44BA-9989-29FC8291E972}" destId="{2C6BD586-3DE4-43B9-85FC-9C063BA40A05}" srcOrd="0" destOrd="0" presId="urn:microsoft.com/office/officeart/2018/5/layout/CenteredIconLabelDescriptionList"/>
    <dgm:cxn modelId="{002830E6-5324-4BF0-B233-75DD49EF99CD}" type="presOf" srcId="{FDFBCAD4-93DD-443D-A77A-556321542A51}" destId="{B81BC431-53CE-4286-916A-4471AF16879C}" srcOrd="0" destOrd="0" presId="urn:microsoft.com/office/officeart/2018/5/layout/CenteredIconLabelDescriptionList"/>
    <dgm:cxn modelId="{079235E8-E64A-43EF-9DFE-49D17BB974BE}" type="presOf" srcId="{6568C122-F4C9-4CDE-99C8-833B8FA3AB74}" destId="{C507024A-5670-4ECD-8D27-F639B27C48DC}" srcOrd="0" destOrd="0" presId="urn:microsoft.com/office/officeart/2018/5/layout/CenteredIconLabelDescriptionList"/>
    <dgm:cxn modelId="{81D8D1EB-BF44-4F98-9C59-3B4EB4D153B7}" srcId="{AE7C5783-2EE7-44BA-9989-29FC8291E972}" destId="{F2339370-AF62-4F91-9997-0350EC2B7D05}" srcOrd="6" destOrd="0" parTransId="{584B2460-92BE-4A39-93E3-C3DDFE90211F}" sibTransId="{9DC88DDB-F1BF-450C-B05C-DDDDC42F677A}"/>
    <dgm:cxn modelId="{69C699EF-C383-42E0-AA6D-F2EEE4CF8478}" srcId="{AE7C5783-2EE7-44BA-9989-29FC8291E972}" destId="{32F43AED-AA8A-4013-A919-5C0F33751142}" srcOrd="0" destOrd="0" parTransId="{C14AF011-46DB-4724-8807-AD31CF6504C9}" sibTransId="{F6CEBA6D-F31E-450D-9934-3A0F79C38408}"/>
    <dgm:cxn modelId="{181899FA-3F51-4629-BDD5-5A898024CF3D}" type="presParOf" srcId="{2C6BD586-3DE4-43B9-85FC-9C063BA40A05}" destId="{1403DAFE-9ED4-4E1D-9EEB-C11C8A5B7607}" srcOrd="0" destOrd="0" presId="urn:microsoft.com/office/officeart/2018/5/layout/CenteredIconLabelDescriptionList"/>
    <dgm:cxn modelId="{2B47A52E-13BE-41B9-894E-3C475ACDFA1D}" type="presParOf" srcId="{1403DAFE-9ED4-4E1D-9EEB-C11C8A5B7607}" destId="{B45132C1-D212-4978-AD7D-BF3A508D342F}" srcOrd="0" destOrd="0" presId="urn:microsoft.com/office/officeart/2018/5/layout/CenteredIconLabelDescriptionList"/>
    <dgm:cxn modelId="{53D988D2-0A0D-458D-9834-08E464B83BB2}" type="presParOf" srcId="{1403DAFE-9ED4-4E1D-9EEB-C11C8A5B7607}" destId="{DAC076A4-C152-48E2-B541-7CD9C27DC8CE}" srcOrd="1" destOrd="0" presId="urn:microsoft.com/office/officeart/2018/5/layout/CenteredIconLabelDescriptionList"/>
    <dgm:cxn modelId="{309F27AF-4B62-45E2-9558-966ABC7D5488}" type="presParOf" srcId="{1403DAFE-9ED4-4E1D-9EEB-C11C8A5B7607}" destId="{7F6201BA-F28D-4EDA-AF7C-279A5D80BAA6}" srcOrd="2" destOrd="0" presId="urn:microsoft.com/office/officeart/2018/5/layout/CenteredIconLabelDescriptionList"/>
    <dgm:cxn modelId="{33B26A08-C711-431D-8B6F-A9E767EA1306}" type="presParOf" srcId="{1403DAFE-9ED4-4E1D-9EEB-C11C8A5B7607}" destId="{4CA3FE0F-7800-492A-8CF4-30436239DFDB}" srcOrd="3" destOrd="0" presId="urn:microsoft.com/office/officeart/2018/5/layout/CenteredIconLabelDescriptionList"/>
    <dgm:cxn modelId="{A85D07BE-8169-48F1-A894-6D2F5A4B8C83}" type="presParOf" srcId="{1403DAFE-9ED4-4E1D-9EEB-C11C8A5B7607}" destId="{0752B945-1BA4-40E1-A77C-CDB75E1BCB84}" srcOrd="4" destOrd="0" presId="urn:microsoft.com/office/officeart/2018/5/layout/CenteredIconLabelDescriptionList"/>
    <dgm:cxn modelId="{B6DB85D1-4ABC-4B0E-893E-A2840D8D07E3}" type="presParOf" srcId="{2C6BD586-3DE4-43B9-85FC-9C063BA40A05}" destId="{0052D7C5-E518-4792-8256-34E3E48025DF}" srcOrd="1" destOrd="0" presId="urn:microsoft.com/office/officeart/2018/5/layout/CenteredIconLabelDescriptionList"/>
    <dgm:cxn modelId="{ED05C7D4-B4A8-45E0-93B3-95FFE104B2F2}" type="presParOf" srcId="{2C6BD586-3DE4-43B9-85FC-9C063BA40A05}" destId="{4169EB0C-B583-40B5-A11A-45DA8CF7F0A5}" srcOrd="2" destOrd="0" presId="urn:microsoft.com/office/officeart/2018/5/layout/CenteredIconLabelDescriptionList"/>
    <dgm:cxn modelId="{B40A0E5C-BC20-4052-A325-104DD4185185}" type="presParOf" srcId="{4169EB0C-B583-40B5-A11A-45DA8CF7F0A5}" destId="{F8991989-BAA3-41F9-AB49-CAF3725B29A4}" srcOrd="0" destOrd="0" presId="urn:microsoft.com/office/officeart/2018/5/layout/CenteredIconLabelDescriptionList"/>
    <dgm:cxn modelId="{AC0A723E-2B4D-481F-8DAB-B5C5F2736BE1}" type="presParOf" srcId="{4169EB0C-B583-40B5-A11A-45DA8CF7F0A5}" destId="{5C1A5E92-4503-4B7B-BBCA-02815FD05048}" srcOrd="1" destOrd="0" presId="urn:microsoft.com/office/officeart/2018/5/layout/CenteredIconLabelDescriptionList"/>
    <dgm:cxn modelId="{1732F873-DF90-4071-9E90-F23BF187DA77}" type="presParOf" srcId="{4169EB0C-B583-40B5-A11A-45DA8CF7F0A5}" destId="{12AF9DC8-75AC-48A8-8D2C-B02CABCDF3DF}" srcOrd="2" destOrd="0" presId="urn:microsoft.com/office/officeart/2018/5/layout/CenteredIconLabelDescriptionList"/>
    <dgm:cxn modelId="{608BB582-EBCC-48A7-A085-2076A9894B74}" type="presParOf" srcId="{4169EB0C-B583-40B5-A11A-45DA8CF7F0A5}" destId="{5861CE90-BAA9-46FA-83E1-BA813AC40803}" srcOrd="3" destOrd="0" presId="urn:microsoft.com/office/officeart/2018/5/layout/CenteredIconLabelDescriptionList"/>
    <dgm:cxn modelId="{C809B98D-8547-4B61-9BE0-9C7B4BCCF602}" type="presParOf" srcId="{4169EB0C-B583-40B5-A11A-45DA8CF7F0A5}" destId="{B2212AA4-2419-46F4-B46B-3C977087A404}" srcOrd="4" destOrd="0" presId="urn:microsoft.com/office/officeart/2018/5/layout/CenteredIconLabelDescriptionList"/>
    <dgm:cxn modelId="{63A64C5C-F9AF-407B-91C4-E79369F9B763}" type="presParOf" srcId="{2C6BD586-3DE4-43B9-85FC-9C063BA40A05}" destId="{B9F6E2EA-C8D5-4212-9A47-E4D11B29AE02}" srcOrd="3" destOrd="0" presId="urn:microsoft.com/office/officeart/2018/5/layout/CenteredIconLabelDescriptionList"/>
    <dgm:cxn modelId="{72390F12-6269-4F1D-8773-E989167429C9}" type="presParOf" srcId="{2C6BD586-3DE4-43B9-85FC-9C063BA40A05}" destId="{A167884A-55D7-4F0E-8620-0C5AA0B2CD3B}" srcOrd="4" destOrd="0" presId="urn:microsoft.com/office/officeart/2018/5/layout/CenteredIconLabelDescriptionList"/>
    <dgm:cxn modelId="{39E65C34-23C3-44FE-AD72-6AFBFE5DDB2D}" type="presParOf" srcId="{A167884A-55D7-4F0E-8620-0C5AA0B2CD3B}" destId="{4278B665-DD89-44BB-8A41-A1F4F007E9FD}" srcOrd="0" destOrd="0" presId="urn:microsoft.com/office/officeart/2018/5/layout/CenteredIconLabelDescriptionList"/>
    <dgm:cxn modelId="{7D1DFA5F-B34E-4E6A-8D14-52680D979085}" type="presParOf" srcId="{A167884A-55D7-4F0E-8620-0C5AA0B2CD3B}" destId="{683C5338-0DEB-4791-B1CB-52BC1D5E0F89}" srcOrd="1" destOrd="0" presId="urn:microsoft.com/office/officeart/2018/5/layout/CenteredIconLabelDescriptionList"/>
    <dgm:cxn modelId="{1055D2E8-E28F-4450-9EBD-65D1D4378820}" type="presParOf" srcId="{A167884A-55D7-4F0E-8620-0C5AA0B2CD3B}" destId="{4034DE51-AE82-4535-87EB-525274CBAD95}" srcOrd="2" destOrd="0" presId="urn:microsoft.com/office/officeart/2018/5/layout/CenteredIconLabelDescriptionList"/>
    <dgm:cxn modelId="{6642C9AF-FF0D-49F5-89B2-DCFEB0120D3C}" type="presParOf" srcId="{A167884A-55D7-4F0E-8620-0C5AA0B2CD3B}" destId="{A7C34BA3-E94A-449A-BC74-44D29E71AD95}" srcOrd="3" destOrd="0" presId="urn:microsoft.com/office/officeart/2018/5/layout/CenteredIconLabelDescriptionList"/>
    <dgm:cxn modelId="{CD99D491-FBD8-4665-811A-65A292BDED3B}" type="presParOf" srcId="{A167884A-55D7-4F0E-8620-0C5AA0B2CD3B}" destId="{743DD3E2-0CC6-47F9-B73A-057119DB4787}" srcOrd="4" destOrd="0" presId="urn:microsoft.com/office/officeart/2018/5/layout/CenteredIconLabelDescriptionList"/>
    <dgm:cxn modelId="{0CFB986E-967A-483C-94CB-70684280F61D}" type="presParOf" srcId="{2C6BD586-3DE4-43B9-85FC-9C063BA40A05}" destId="{25B64E92-351D-486D-BC82-927EBCF2DE8D}" srcOrd="5" destOrd="0" presId="urn:microsoft.com/office/officeart/2018/5/layout/CenteredIconLabelDescriptionList"/>
    <dgm:cxn modelId="{2DA2A288-F8FB-403A-A91C-97195D7E3EFF}" type="presParOf" srcId="{2C6BD586-3DE4-43B9-85FC-9C063BA40A05}" destId="{E3EA562D-6465-4AFF-863E-C97947AE1485}" srcOrd="6" destOrd="0" presId="urn:microsoft.com/office/officeart/2018/5/layout/CenteredIconLabelDescriptionList"/>
    <dgm:cxn modelId="{A4F1430B-F59A-40AE-A717-6B61B93F73AF}" type="presParOf" srcId="{E3EA562D-6465-4AFF-863E-C97947AE1485}" destId="{09645859-5CFD-4723-80CF-3807D6DF97A3}" srcOrd="0" destOrd="0" presId="urn:microsoft.com/office/officeart/2018/5/layout/CenteredIconLabelDescriptionList"/>
    <dgm:cxn modelId="{237BAA02-A3B9-413F-9696-5064ED9C64DD}" type="presParOf" srcId="{E3EA562D-6465-4AFF-863E-C97947AE1485}" destId="{4A2B4B46-FCDE-471B-8489-85A44EF16238}" srcOrd="1" destOrd="0" presId="urn:microsoft.com/office/officeart/2018/5/layout/CenteredIconLabelDescriptionList"/>
    <dgm:cxn modelId="{6E62142A-7C59-415B-8088-6B4D26FE3B60}" type="presParOf" srcId="{E3EA562D-6465-4AFF-863E-C97947AE1485}" destId="{C507024A-5670-4ECD-8D27-F639B27C48DC}" srcOrd="2" destOrd="0" presId="urn:microsoft.com/office/officeart/2018/5/layout/CenteredIconLabelDescriptionList"/>
    <dgm:cxn modelId="{B3833EBE-3F57-4251-882E-7F0EA264843C}" type="presParOf" srcId="{E3EA562D-6465-4AFF-863E-C97947AE1485}" destId="{43A2F445-9F34-44EB-859F-E3719F4B81CC}" srcOrd="3" destOrd="0" presId="urn:microsoft.com/office/officeart/2018/5/layout/CenteredIconLabelDescriptionList"/>
    <dgm:cxn modelId="{1EF43CA6-2E11-4114-B1BA-6AC131E9ADB8}" type="presParOf" srcId="{E3EA562D-6465-4AFF-863E-C97947AE1485}" destId="{009D9E29-2BE3-4136-A863-0C2B58F82A1D}" srcOrd="4" destOrd="0" presId="urn:microsoft.com/office/officeart/2018/5/layout/CenteredIconLabelDescriptionList"/>
    <dgm:cxn modelId="{C3F39FFA-45FE-42F3-8334-5113A9F29871}" type="presParOf" srcId="{2C6BD586-3DE4-43B9-85FC-9C063BA40A05}" destId="{281CB6F4-E978-4A38-BEA1-95274C6B9502}" srcOrd="7" destOrd="0" presId="urn:microsoft.com/office/officeart/2018/5/layout/CenteredIconLabelDescriptionList"/>
    <dgm:cxn modelId="{6BD32D75-E69B-4ADE-9E43-6A181AB895F6}" type="presParOf" srcId="{2C6BD586-3DE4-43B9-85FC-9C063BA40A05}" destId="{578B0B5C-52A8-47D6-B998-592797A3916C}" srcOrd="8" destOrd="0" presId="urn:microsoft.com/office/officeart/2018/5/layout/CenteredIconLabelDescriptionList"/>
    <dgm:cxn modelId="{13DE0723-39EA-4B48-A0EA-B3F65E4B27F1}" type="presParOf" srcId="{578B0B5C-52A8-47D6-B998-592797A3916C}" destId="{4FFC8243-B0AA-41F7-82B9-477DC502FAB4}" srcOrd="0" destOrd="0" presId="urn:microsoft.com/office/officeart/2018/5/layout/CenteredIconLabelDescriptionList"/>
    <dgm:cxn modelId="{3BA7B0F8-39CF-42C9-8248-22CC7BC44E0A}" type="presParOf" srcId="{578B0B5C-52A8-47D6-B998-592797A3916C}" destId="{FACE2334-DC7A-4BB3-884E-0756A008A534}" srcOrd="1" destOrd="0" presId="urn:microsoft.com/office/officeart/2018/5/layout/CenteredIconLabelDescriptionList"/>
    <dgm:cxn modelId="{1431C34A-05A5-4D79-BF6E-01F2D6C24756}" type="presParOf" srcId="{578B0B5C-52A8-47D6-B998-592797A3916C}" destId="{B81BC431-53CE-4286-916A-4471AF16879C}" srcOrd="2" destOrd="0" presId="urn:microsoft.com/office/officeart/2018/5/layout/CenteredIconLabelDescriptionList"/>
    <dgm:cxn modelId="{BB9B1E0B-93E9-4B49-AA23-ECCAB81CE653}" type="presParOf" srcId="{578B0B5C-52A8-47D6-B998-592797A3916C}" destId="{F96D7A7C-96B2-4922-B72D-852D57E1DF1D}" srcOrd="3" destOrd="0" presId="urn:microsoft.com/office/officeart/2018/5/layout/CenteredIconLabelDescriptionList"/>
    <dgm:cxn modelId="{8AC38C37-C5B0-4761-9ED7-2690FA11A2CB}" type="presParOf" srcId="{578B0B5C-52A8-47D6-B998-592797A3916C}" destId="{92B51AD4-0E13-42EA-8A3D-1E38ABE56BEF}" srcOrd="4" destOrd="0" presId="urn:microsoft.com/office/officeart/2018/5/layout/CenteredIconLabelDescriptionList"/>
    <dgm:cxn modelId="{268713AE-7436-433D-9B0D-38D707E675A2}" type="presParOf" srcId="{2C6BD586-3DE4-43B9-85FC-9C063BA40A05}" destId="{0362B6B7-77A7-435C-A1AE-64FB57A2593F}" srcOrd="9" destOrd="0" presId="urn:microsoft.com/office/officeart/2018/5/layout/CenteredIconLabelDescriptionList"/>
    <dgm:cxn modelId="{38523C01-865C-4338-B8EE-6AC47F623782}" type="presParOf" srcId="{2C6BD586-3DE4-43B9-85FC-9C063BA40A05}" destId="{12CA7EDD-6751-4C64-B769-D9FC1164475C}" srcOrd="10" destOrd="0" presId="urn:microsoft.com/office/officeart/2018/5/layout/CenteredIconLabelDescriptionList"/>
    <dgm:cxn modelId="{DC8F5ACA-282A-42A7-9AAF-7B2610F1F100}" type="presParOf" srcId="{12CA7EDD-6751-4C64-B769-D9FC1164475C}" destId="{09A6AB29-1FB7-4A01-A769-8897C9351F0B}" srcOrd="0" destOrd="0" presId="urn:microsoft.com/office/officeart/2018/5/layout/CenteredIconLabelDescriptionList"/>
    <dgm:cxn modelId="{A57BE380-39F8-455C-9F6E-8637AAC26CE6}" type="presParOf" srcId="{12CA7EDD-6751-4C64-B769-D9FC1164475C}" destId="{84319A2F-F0BD-4CB3-8D99-E71794FCB4BD}" srcOrd="1" destOrd="0" presId="urn:microsoft.com/office/officeart/2018/5/layout/CenteredIconLabelDescriptionList"/>
    <dgm:cxn modelId="{50338E10-DA02-40BE-9597-708AAA76F9CB}" type="presParOf" srcId="{12CA7EDD-6751-4C64-B769-D9FC1164475C}" destId="{36DA1645-BF3F-49C8-8EE6-262A08AAF708}" srcOrd="2" destOrd="0" presId="urn:microsoft.com/office/officeart/2018/5/layout/CenteredIconLabelDescriptionList"/>
    <dgm:cxn modelId="{EBF33638-2EB8-4635-9FE0-0D1DE1603084}" type="presParOf" srcId="{12CA7EDD-6751-4C64-B769-D9FC1164475C}" destId="{3479BD26-C6FA-4541-ADAC-BFD0DEBF9028}" srcOrd="3" destOrd="0" presId="urn:microsoft.com/office/officeart/2018/5/layout/CenteredIconLabelDescriptionList"/>
    <dgm:cxn modelId="{E0F9B599-C068-4B19-8B41-A5661417D9A7}" type="presParOf" srcId="{12CA7EDD-6751-4C64-B769-D9FC1164475C}" destId="{AC1B53CA-C932-4417-A7C3-199AF7673C88}" srcOrd="4" destOrd="0" presId="urn:microsoft.com/office/officeart/2018/5/layout/CenteredIconLabelDescriptionList"/>
    <dgm:cxn modelId="{3C6D481C-2818-4F56-A3FA-1581966D2C88}" type="presParOf" srcId="{2C6BD586-3DE4-43B9-85FC-9C063BA40A05}" destId="{3AD7A3EF-A03D-471D-8B82-0D3475EACAFD}" srcOrd="11" destOrd="0" presId="urn:microsoft.com/office/officeart/2018/5/layout/CenteredIconLabelDescriptionList"/>
    <dgm:cxn modelId="{7D351650-D7B6-4E66-97C9-1A86522107E6}" type="presParOf" srcId="{2C6BD586-3DE4-43B9-85FC-9C063BA40A05}" destId="{4BD9260B-3FED-4148-9B35-3AA255A647BA}" srcOrd="12" destOrd="0" presId="urn:microsoft.com/office/officeart/2018/5/layout/CenteredIconLabelDescriptionList"/>
    <dgm:cxn modelId="{F931637A-A1F8-4352-B012-20F42C62FDDC}" type="presParOf" srcId="{4BD9260B-3FED-4148-9B35-3AA255A647BA}" destId="{410E2C61-D651-4817-966F-1C8BD100829A}" srcOrd="0" destOrd="0" presId="urn:microsoft.com/office/officeart/2018/5/layout/CenteredIconLabelDescriptionList"/>
    <dgm:cxn modelId="{74332DA6-BD85-4728-A2F4-65ACA135F71A}" type="presParOf" srcId="{4BD9260B-3FED-4148-9B35-3AA255A647BA}" destId="{611EC561-4FDC-4D67-A788-76C8A544BF23}" srcOrd="1" destOrd="0" presId="urn:microsoft.com/office/officeart/2018/5/layout/CenteredIconLabelDescriptionList"/>
    <dgm:cxn modelId="{6CD1362A-F5D1-4E29-85CF-76441B72C127}" type="presParOf" srcId="{4BD9260B-3FED-4148-9B35-3AA255A647BA}" destId="{5600BD28-5AEB-445C-A7A8-85F83095D390}" srcOrd="2" destOrd="0" presId="urn:microsoft.com/office/officeart/2018/5/layout/CenteredIconLabelDescriptionList"/>
    <dgm:cxn modelId="{DF2A6BC2-0ACB-4F61-A73D-8A35F0E570CB}" type="presParOf" srcId="{4BD9260B-3FED-4148-9B35-3AA255A647BA}" destId="{15E9D93E-6998-4A96-95D6-1E0386226E4F}" srcOrd="3" destOrd="0" presId="urn:microsoft.com/office/officeart/2018/5/layout/CenteredIconLabelDescriptionList"/>
    <dgm:cxn modelId="{66438ED2-8EDC-4D3E-AC13-FB24FF250A46}" type="presParOf" srcId="{4BD9260B-3FED-4148-9B35-3AA255A647BA}" destId="{F879DAAD-0ED4-43F0-A8A3-E576C563416C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7C5783-2EE7-44BA-9989-29FC8291E972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2F43AED-AA8A-4013-A919-5C0F3375114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Motivation</a:t>
          </a:r>
          <a:r>
            <a:rPr lang="en-US"/>
            <a:t> </a:t>
          </a:r>
        </a:p>
      </dgm:t>
    </dgm:pt>
    <dgm:pt modelId="{C14AF011-46DB-4724-8807-AD31CF6504C9}" type="parTrans" cxnId="{69C699EF-C383-42E0-AA6D-F2EEE4CF8478}">
      <dgm:prSet/>
      <dgm:spPr/>
      <dgm:t>
        <a:bodyPr/>
        <a:lstStyle/>
        <a:p>
          <a:endParaRPr lang="en-US"/>
        </a:p>
      </dgm:t>
    </dgm:pt>
    <dgm:pt modelId="{F6CEBA6D-F31E-450D-9934-3A0F79C38408}" type="sibTrans" cxnId="{69C699EF-C383-42E0-AA6D-F2EEE4CF8478}">
      <dgm:prSet/>
      <dgm:spPr/>
      <dgm:t>
        <a:bodyPr/>
        <a:lstStyle/>
        <a:p>
          <a:endParaRPr lang="en-US"/>
        </a:p>
      </dgm:t>
    </dgm:pt>
    <dgm:pt modelId="{EC49D2A6-FABA-4DB8-A620-8CE44D5DC0D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Research Questions</a:t>
          </a:r>
          <a:endParaRPr lang="en-US"/>
        </a:p>
      </dgm:t>
    </dgm:pt>
    <dgm:pt modelId="{6C53A46C-CF42-4BEB-97E5-DBB12CFD50B7}" type="parTrans" cxnId="{42042E65-CF56-472B-9E12-19623B585C76}">
      <dgm:prSet/>
      <dgm:spPr/>
      <dgm:t>
        <a:bodyPr/>
        <a:lstStyle/>
        <a:p>
          <a:endParaRPr lang="en-US"/>
        </a:p>
      </dgm:t>
    </dgm:pt>
    <dgm:pt modelId="{139B0D5E-AFCD-43FF-B30C-BC79F208D668}" type="sibTrans" cxnId="{42042E65-CF56-472B-9E12-19623B585C76}">
      <dgm:prSet/>
      <dgm:spPr/>
      <dgm:t>
        <a:bodyPr/>
        <a:lstStyle/>
        <a:p>
          <a:endParaRPr lang="en-US"/>
        </a:p>
      </dgm:t>
    </dgm:pt>
    <dgm:pt modelId="{D58840A6-4EC9-4A59-96EB-C54E643F36E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Background</a:t>
          </a:r>
          <a:endParaRPr lang="en-US"/>
        </a:p>
      </dgm:t>
    </dgm:pt>
    <dgm:pt modelId="{8A4F729E-4C56-46BA-83B6-7D785D46F124}" type="parTrans" cxnId="{193455D7-CFE0-4572-B0DB-FC9D24991197}">
      <dgm:prSet/>
      <dgm:spPr/>
      <dgm:t>
        <a:bodyPr/>
        <a:lstStyle/>
        <a:p>
          <a:endParaRPr lang="en-US"/>
        </a:p>
      </dgm:t>
    </dgm:pt>
    <dgm:pt modelId="{C379268C-FB73-4B71-B04A-22F59E8CE5FF}" type="sibTrans" cxnId="{193455D7-CFE0-4572-B0DB-FC9D24991197}">
      <dgm:prSet/>
      <dgm:spPr/>
      <dgm:t>
        <a:bodyPr/>
        <a:lstStyle/>
        <a:p>
          <a:endParaRPr lang="en-US"/>
        </a:p>
      </dgm:t>
    </dgm:pt>
    <dgm:pt modelId="{A7918628-AF96-4918-8B0D-7B3AA61590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Topic Modeling</a:t>
          </a:r>
          <a:endParaRPr lang="en-US" dirty="0"/>
        </a:p>
      </dgm:t>
    </dgm:pt>
    <dgm:pt modelId="{FB8DAF84-F317-459E-822C-E02015D26CDC}" type="parTrans" cxnId="{B2FACC61-D6CF-40D9-92D7-8E14A9597C2D}">
      <dgm:prSet/>
      <dgm:spPr/>
      <dgm:t>
        <a:bodyPr/>
        <a:lstStyle/>
        <a:p>
          <a:endParaRPr lang="en-US"/>
        </a:p>
      </dgm:t>
    </dgm:pt>
    <dgm:pt modelId="{1B51689C-64AE-4CC7-BA7B-F093A0612C44}" type="sibTrans" cxnId="{B2FACC61-D6CF-40D9-92D7-8E14A9597C2D}">
      <dgm:prSet/>
      <dgm:spPr/>
      <dgm:t>
        <a:bodyPr/>
        <a:lstStyle/>
        <a:p>
          <a:endParaRPr lang="en-US"/>
        </a:p>
      </dgm:t>
    </dgm:pt>
    <dgm:pt modelId="{6568C122-F4C9-4CDE-99C8-833B8FA3AB7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Datasets</a:t>
          </a:r>
          <a:endParaRPr lang="en-US"/>
        </a:p>
      </dgm:t>
    </dgm:pt>
    <dgm:pt modelId="{937EBCC1-4A6A-4A84-84FE-93487EDBC1A7}" type="parTrans" cxnId="{F9BF992A-29B7-4221-A5FC-C05606A47831}">
      <dgm:prSet/>
      <dgm:spPr/>
      <dgm:t>
        <a:bodyPr/>
        <a:lstStyle/>
        <a:p>
          <a:endParaRPr lang="en-US"/>
        </a:p>
      </dgm:t>
    </dgm:pt>
    <dgm:pt modelId="{F6315020-2BDA-4158-8FC9-7F6B8393CE18}" type="sibTrans" cxnId="{F9BF992A-29B7-4221-A5FC-C05606A47831}">
      <dgm:prSet/>
      <dgm:spPr/>
      <dgm:t>
        <a:bodyPr/>
        <a:lstStyle/>
        <a:p>
          <a:endParaRPr lang="en-US"/>
        </a:p>
      </dgm:t>
    </dgm:pt>
    <dgm:pt modelId="{FDFBCAD4-93DD-443D-A77A-556321542A5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Methodology</a:t>
          </a:r>
          <a:endParaRPr lang="en-US"/>
        </a:p>
      </dgm:t>
    </dgm:pt>
    <dgm:pt modelId="{D4F18470-3BD2-43B1-9DA8-68A97755958D}" type="parTrans" cxnId="{8F134B59-FA03-44A6-9119-AE6C9993B4DE}">
      <dgm:prSet/>
      <dgm:spPr/>
      <dgm:t>
        <a:bodyPr/>
        <a:lstStyle/>
        <a:p>
          <a:endParaRPr lang="en-US"/>
        </a:p>
      </dgm:t>
    </dgm:pt>
    <dgm:pt modelId="{21285019-D3A9-4E88-975F-D3441DC87C57}" type="sibTrans" cxnId="{8F134B59-FA03-44A6-9119-AE6C9993B4DE}">
      <dgm:prSet/>
      <dgm:spPr/>
      <dgm:t>
        <a:bodyPr/>
        <a:lstStyle/>
        <a:p>
          <a:endParaRPr lang="en-US"/>
        </a:p>
      </dgm:t>
    </dgm:pt>
    <dgm:pt modelId="{553EF98F-B5B3-42EB-B654-5E742DE46CF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Experiments</a:t>
          </a:r>
          <a:endParaRPr lang="en-US"/>
        </a:p>
      </dgm:t>
    </dgm:pt>
    <dgm:pt modelId="{8B09557C-C9C7-48AF-90B8-2C60B97D0675}" type="parTrans" cxnId="{FEE60279-B6D7-45DA-B4C0-E2A4CE12F3C6}">
      <dgm:prSet/>
      <dgm:spPr/>
      <dgm:t>
        <a:bodyPr/>
        <a:lstStyle/>
        <a:p>
          <a:endParaRPr lang="en-US"/>
        </a:p>
      </dgm:t>
    </dgm:pt>
    <dgm:pt modelId="{1F0D018F-0919-4B3A-9C22-413053802078}" type="sibTrans" cxnId="{FEE60279-B6D7-45DA-B4C0-E2A4CE12F3C6}">
      <dgm:prSet/>
      <dgm:spPr/>
      <dgm:t>
        <a:bodyPr/>
        <a:lstStyle/>
        <a:p>
          <a:endParaRPr lang="en-US"/>
        </a:p>
      </dgm:t>
    </dgm:pt>
    <dgm:pt modelId="{0E3F0FCC-4863-4A30-AFFC-C6A97FF7CA5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1: Topic Modeling</a:t>
          </a:r>
          <a:endParaRPr lang="en-US"/>
        </a:p>
      </dgm:t>
    </dgm:pt>
    <dgm:pt modelId="{8A1F3736-48E8-43CF-A65D-DC5A81632BC0}" type="parTrans" cxnId="{155F0615-B0B9-433D-B74A-4A86CFF04063}">
      <dgm:prSet/>
      <dgm:spPr/>
      <dgm:t>
        <a:bodyPr/>
        <a:lstStyle/>
        <a:p>
          <a:endParaRPr lang="en-US"/>
        </a:p>
      </dgm:t>
    </dgm:pt>
    <dgm:pt modelId="{2A1C4917-0235-4889-B42E-14C01E494CEA}" type="sibTrans" cxnId="{155F0615-B0B9-433D-B74A-4A86CFF04063}">
      <dgm:prSet/>
      <dgm:spPr/>
      <dgm:t>
        <a:bodyPr/>
        <a:lstStyle/>
        <a:p>
          <a:endParaRPr lang="en-US"/>
        </a:p>
      </dgm:t>
    </dgm:pt>
    <dgm:pt modelId="{4B98217C-1D56-4C36-AE79-A1C84B371A8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2: Text Similarity</a:t>
          </a:r>
          <a:endParaRPr lang="en-US"/>
        </a:p>
      </dgm:t>
    </dgm:pt>
    <dgm:pt modelId="{AC668ADD-6134-4FAA-A7C2-7A861B3C764B}" type="parTrans" cxnId="{DCAF0627-900F-47A1-96BB-EF0BF38190E8}">
      <dgm:prSet/>
      <dgm:spPr/>
      <dgm:t>
        <a:bodyPr/>
        <a:lstStyle/>
        <a:p>
          <a:endParaRPr lang="en-US"/>
        </a:p>
      </dgm:t>
    </dgm:pt>
    <dgm:pt modelId="{25184FE6-A633-48F4-8D11-BEBFD514DEB4}" type="sibTrans" cxnId="{DCAF0627-900F-47A1-96BB-EF0BF38190E8}">
      <dgm:prSet/>
      <dgm:spPr/>
      <dgm:t>
        <a:bodyPr/>
        <a:lstStyle/>
        <a:p>
          <a:endParaRPr lang="en-US"/>
        </a:p>
      </dgm:t>
    </dgm:pt>
    <dgm:pt modelId="{BB82DF98-764D-475D-8C60-DE3C0DB777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Step 3: Visualizations &amp; Front-End</a:t>
          </a:r>
          <a:endParaRPr lang="en-US" dirty="0"/>
        </a:p>
      </dgm:t>
    </dgm:pt>
    <dgm:pt modelId="{D23E204B-DA88-48D5-88B4-786808544E80}" type="parTrans" cxnId="{DB43C2B9-AB6D-4C9F-A158-4B247D0700F0}">
      <dgm:prSet/>
      <dgm:spPr/>
      <dgm:t>
        <a:bodyPr/>
        <a:lstStyle/>
        <a:p>
          <a:endParaRPr lang="en-US"/>
        </a:p>
      </dgm:t>
    </dgm:pt>
    <dgm:pt modelId="{D80F189E-1B22-4515-BF89-F5DB80701E33}" type="sibTrans" cxnId="{DB43C2B9-AB6D-4C9F-A158-4B247D0700F0}">
      <dgm:prSet/>
      <dgm:spPr/>
      <dgm:t>
        <a:bodyPr/>
        <a:lstStyle/>
        <a:p>
          <a:endParaRPr lang="en-US"/>
        </a:p>
      </dgm:t>
    </dgm:pt>
    <dgm:pt modelId="{F2339370-AF62-4F91-9997-0350EC2B7D0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Evaluation Results</a:t>
          </a:r>
          <a:endParaRPr lang="en-US"/>
        </a:p>
      </dgm:t>
    </dgm:pt>
    <dgm:pt modelId="{584B2460-92BE-4A39-93E3-C3DDFE90211F}" type="parTrans" cxnId="{81D8D1EB-BF44-4F98-9C59-3B4EB4D153B7}">
      <dgm:prSet/>
      <dgm:spPr/>
      <dgm:t>
        <a:bodyPr/>
        <a:lstStyle/>
        <a:p>
          <a:endParaRPr lang="en-US"/>
        </a:p>
      </dgm:t>
    </dgm:pt>
    <dgm:pt modelId="{9DC88DDB-F1BF-450C-B05C-DDDDC42F677A}" type="sibTrans" cxnId="{81D8D1EB-BF44-4F98-9C59-3B4EB4D153B7}">
      <dgm:prSet/>
      <dgm:spPr/>
      <dgm:t>
        <a:bodyPr/>
        <a:lstStyle/>
        <a:p>
          <a:endParaRPr lang="en-US"/>
        </a:p>
      </dgm:t>
    </dgm:pt>
    <dgm:pt modelId="{2C6BD586-3DE4-43B9-85FC-9C063BA40A05}" type="pres">
      <dgm:prSet presAssocID="{AE7C5783-2EE7-44BA-9989-29FC8291E972}" presName="root" presStyleCnt="0">
        <dgm:presLayoutVars>
          <dgm:dir/>
          <dgm:resizeHandles val="exact"/>
        </dgm:presLayoutVars>
      </dgm:prSet>
      <dgm:spPr/>
    </dgm:pt>
    <dgm:pt modelId="{1403DAFE-9ED4-4E1D-9EEB-C11C8A5B7607}" type="pres">
      <dgm:prSet presAssocID="{32F43AED-AA8A-4013-A919-5C0F33751142}" presName="compNode" presStyleCnt="0"/>
      <dgm:spPr/>
    </dgm:pt>
    <dgm:pt modelId="{B45132C1-D212-4978-AD7D-BF3A508D342F}" type="pres">
      <dgm:prSet presAssocID="{32F43AED-AA8A-4013-A919-5C0F33751142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AC076A4-C152-48E2-B541-7CD9C27DC8CE}" type="pres">
      <dgm:prSet presAssocID="{32F43AED-AA8A-4013-A919-5C0F33751142}" presName="iconSpace" presStyleCnt="0"/>
      <dgm:spPr/>
    </dgm:pt>
    <dgm:pt modelId="{7F6201BA-F28D-4EDA-AF7C-279A5D80BAA6}" type="pres">
      <dgm:prSet presAssocID="{32F43AED-AA8A-4013-A919-5C0F33751142}" presName="parTx" presStyleLbl="revTx" presStyleIdx="0" presStyleCnt="14">
        <dgm:presLayoutVars>
          <dgm:chMax val="0"/>
          <dgm:chPref val="0"/>
        </dgm:presLayoutVars>
      </dgm:prSet>
      <dgm:spPr/>
    </dgm:pt>
    <dgm:pt modelId="{4CA3FE0F-7800-492A-8CF4-30436239DFDB}" type="pres">
      <dgm:prSet presAssocID="{32F43AED-AA8A-4013-A919-5C0F33751142}" presName="txSpace" presStyleCnt="0"/>
      <dgm:spPr/>
    </dgm:pt>
    <dgm:pt modelId="{0752B945-1BA4-40E1-A77C-CDB75E1BCB84}" type="pres">
      <dgm:prSet presAssocID="{32F43AED-AA8A-4013-A919-5C0F33751142}" presName="desTx" presStyleLbl="revTx" presStyleIdx="1" presStyleCnt="14">
        <dgm:presLayoutVars/>
      </dgm:prSet>
      <dgm:spPr/>
    </dgm:pt>
    <dgm:pt modelId="{0052D7C5-E518-4792-8256-34E3E48025DF}" type="pres">
      <dgm:prSet presAssocID="{F6CEBA6D-F31E-450D-9934-3A0F79C38408}" presName="sibTrans" presStyleCnt="0"/>
      <dgm:spPr/>
    </dgm:pt>
    <dgm:pt modelId="{4169EB0C-B583-40B5-A11A-45DA8CF7F0A5}" type="pres">
      <dgm:prSet presAssocID="{EC49D2A6-FABA-4DB8-A620-8CE44D5DC0D5}" presName="compNode" presStyleCnt="0"/>
      <dgm:spPr/>
    </dgm:pt>
    <dgm:pt modelId="{F8991989-BAA3-41F9-AB49-CAF3725B29A4}" type="pres">
      <dgm:prSet presAssocID="{EC49D2A6-FABA-4DB8-A620-8CE44D5DC0D5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5C1A5E92-4503-4B7B-BBCA-02815FD05048}" type="pres">
      <dgm:prSet presAssocID="{EC49D2A6-FABA-4DB8-A620-8CE44D5DC0D5}" presName="iconSpace" presStyleCnt="0"/>
      <dgm:spPr/>
    </dgm:pt>
    <dgm:pt modelId="{12AF9DC8-75AC-48A8-8D2C-B02CABCDF3DF}" type="pres">
      <dgm:prSet presAssocID="{EC49D2A6-FABA-4DB8-A620-8CE44D5DC0D5}" presName="parTx" presStyleLbl="revTx" presStyleIdx="2" presStyleCnt="14">
        <dgm:presLayoutVars>
          <dgm:chMax val="0"/>
          <dgm:chPref val="0"/>
        </dgm:presLayoutVars>
      </dgm:prSet>
      <dgm:spPr/>
    </dgm:pt>
    <dgm:pt modelId="{5861CE90-BAA9-46FA-83E1-BA813AC40803}" type="pres">
      <dgm:prSet presAssocID="{EC49D2A6-FABA-4DB8-A620-8CE44D5DC0D5}" presName="txSpace" presStyleCnt="0"/>
      <dgm:spPr/>
    </dgm:pt>
    <dgm:pt modelId="{B2212AA4-2419-46F4-B46B-3C977087A404}" type="pres">
      <dgm:prSet presAssocID="{EC49D2A6-FABA-4DB8-A620-8CE44D5DC0D5}" presName="desTx" presStyleLbl="revTx" presStyleIdx="3" presStyleCnt="14">
        <dgm:presLayoutVars/>
      </dgm:prSet>
      <dgm:spPr/>
    </dgm:pt>
    <dgm:pt modelId="{B9F6E2EA-C8D5-4212-9A47-E4D11B29AE02}" type="pres">
      <dgm:prSet presAssocID="{139B0D5E-AFCD-43FF-B30C-BC79F208D668}" presName="sibTrans" presStyleCnt="0"/>
      <dgm:spPr/>
    </dgm:pt>
    <dgm:pt modelId="{A167884A-55D7-4F0E-8620-0C5AA0B2CD3B}" type="pres">
      <dgm:prSet presAssocID="{D58840A6-4EC9-4A59-96EB-C54E643F36ED}" presName="compNode" presStyleCnt="0"/>
      <dgm:spPr/>
    </dgm:pt>
    <dgm:pt modelId="{4278B665-DD89-44BB-8A41-A1F4F007E9FD}" type="pres">
      <dgm:prSet presAssocID="{D58840A6-4EC9-4A59-96EB-C54E643F36ED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683C5338-0DEB-4791-B1CB-52BC1D5E0F89}" type="pres">
      <dgm:prSet presAssocID="{D58840A6-4EC9-4A59-96EB-C54E643F36ED}" presName="iconSpace" presStyleCnt="0"/>
      <dgm:spPr/>
    </dgm:pt>
    <dgm:pt modelId="{4034DE51-AE82-4535-87EB-525274CBAD95}" type="pres">
      <dgm:prSet presAssocID="{D58840A6-4EC9-4A59-96EB-C54E643F36ED}" presName="parTx" presStyleLbl="revTx" presStyleIdx="4" presStyleCnt="14">
        <dgm:presLayoutVars>
          <dgm:chMax val="0"/>
          <dgm:chPref val="0"/>
        </dgm:presLayoutVars>
      </dgm:prSet>
      <dgm:spPr/>
    </dgm:pt>
    <dgm:pt modelId="{A7C34BA3-E94A-449A-BC74-44D29E71AD95}" type="pres">
      <dgm:prSet presAssocID="{D58840A6-4EC9-4A59-96EB-C54E643F36ED}" presName="txSpace" presStyleCnt="0"/>
      <dgm:spPr/>
    </dgm:pt>
    <dgm:pt modelId="{743DD3E2-0CC6-47F9-B73A-057119DB4787}" type="pres">
      <dgm:prSet presAssocID="{D58840A6-4EC9-4A59-96EB-C54E643F36ED}" presName="desTx" presStyleLbl="revTx" presStyleIdx="5" presStyleCnt="14">
        <dgm:presLayoutVars/>
      </dgm:prSet>
      <dgm:spPr/>
    </dgm:pt>
    <dgm:pt modelId="{25B64E92-351D-486D-BC82-927EBCF2DE8D}" type="pres">
      <dgm:prSet presAssocID="{C379268C-FB73-4B71-B04A-22F59E8CE5FF}" presName="sibTrans" presStyleCnt="0"/>
      <dgm:spPr/>
    </dgm:pt>
    <dgm:pt modelId="{E3EA562D-6465-4AFF-863E-C97947AE1485}" type="pres">
      <dgm:prSet presAssocID="{6568C122-F4C9-4CDE-99C8-833B8FA3AB74}" presName="compNode" presStyleCnt="0"/>
      <dgm:spPr/>
    </dgm:pt>
    <dgm:pt modelId="{09645859-5CFD-4723-80CF-3807D6DF97A3}" type="pres">
      <dgm:prSet presAssocID="{6568C122-F4C9-4CDE-99C8-833B8FA3AB74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4A2B4B46-FCDE-471B-8489-85A44EF16238}" type="pres">
      <dgm:prSet presAssocID="{6568C122-F4C9-4CDE-99C8-833B8FA3AB74}" presName="iconSpace" presStyleCnt="0"/>
      <dgm:spPr/>
    </dgm:pt>
    <dgm:pt modelId="{C507024A-5670-4ECD-8D27-F639B27C48DC}" type="pres">
      <dgm:prSet presAssocID="{6568C122-F4C9-4CDE-99C8-833B8FA3AB74}" presName="parTx" presStyleLbl="revTx" presStyleIdx="6" presStyleCnt="14">
        <dgm:presLayoutVars>
          <dgm:chMax val="0"/>
          <dgm:chPref val="0"/>
        </dgm:presLayoutVars>
      </dgm:prSet>
      <dgm:spPr/>
    </dgm:pt>
    <dgm:pt modelId="{43A2F445-9F34-44EB-859F-E3719F4B81CC}" type="pres">
      <dgm:prSet presAssocID="{6568C122-F4C9-4CDE-99C8-833B8FA3AB74}" presName="txSpace" presStyleCnt="0"/>
      <dgm:spPr/>
    </dgm:pt>
    <dgm:pt modelId="{009D9E29-2BE3-4136-A863-0C2B58F82A1D}" type="pres">
      <dgm:prSet presAssocID="{6568C122-F4C9-4CDE-99C8-833B8FA3AB74}" presName="desTx" presStyleLbl="revTx" presStyleIdx="7" presStyleCnt="14">
        <dgm:presLayoutVars/>
      </dgm:prSet>
      <dgm:spPr/>
    </dgm:pt>
    <dgm:pt modelId="{281CB6F4-E978-4A38-BEA1-95274C6B9502}" type="pres">
      <dgm:prSet presAssocID="{F6315020-2BDA-4158-8FC9-7F6B8393CE18}" presName="sibTrans" presStyleCnt="0"/>
      <dgm:spPr/>
    </dgm:pt>
    <dgm:pt modelId="{578B0B5C-52A8-47D6-B998-592797A3916C}" type="pres">
      <dgm:prSet presAssocID="{FDFBCAD4-93DD-443D-A77A-556321542A51}" presName="compNode" presStyleCnt="0"/>
      <dgm:spPr/>
    </dgm:pt>
    <dgm:pt modelId="{4FFC8243-B0AA-41F7-82B9-477DC502FAB4}" type="pres">
      <dgm:prSet presAssocID="{FDFBCAD4-93DD-443D-A77A-556321542A51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FACE2334-DC7A-4BB3-884E-0756A008A534}" type="pres">
      <dgm:prSet presAssocID="{FDFBCAD4-93DD-443D-A77A-556321542A51}" presName="iconSpace" presStyleCnt="0"/>
      <dgm:spPr/>
    </dgm:pt>
    <dgm:pt modelId="{B81BC431-53CE-4286-916A-4471AF16879C}" type="pres">
      <dgm:prSet presAssocID="{FDFBCAD4-93DD-443D-A77A-556321542A51}" presName="parTx" presStyleLbl="revTx" presStyleIdx="8" presStyleCnt="14">
        <dgm:presLayoutVars>
          <dgm:chMax val="0"/>
          <dgm:chPref val="0"/>
        </dgm:presLayoutVars>
      </dgm:prSet>
      <dgm:spPr/>
    </dgm:pt>
    <dgm:pt modelId="{F96D7A7C-96B2-4922-B72D-852D57E1DF1D}" type="pres">
      <dgm:prSet presAssocID="{FDFBCAD4-93DD-443D-A77A-556321542A51}" presName="txSpace" presStyleCnt="0"/>
      <dgm:spPr/>
    </dgm:pt>
    <dgm:pt modelId="{92B51AD4-0E13-42EA-8A3D-1E38ABE56BEF}" type="pres">
      <dgm:prSet presAssocID="{FDFBCAD4-93DD-443D-A77A-556321542A51}" presName="desTx" presStyleLbl="revTx" presStyleIdx="9" presStyleCnt="14">
        <dgm:presLayoutVars/>
      </dgm:prSet>
      <dgm:spPr/>
    </dgm:pt>
    <dgm:pt modelId="{0362B6B7-77A7-435C-A1AE-64FB57A2593F}" type="pres">
      <dgm:prSet presAssocID="{21285019-D3A9-4E88-975F-D3441DC87C57}" presName="sibTrans" presStyleCnt="0"/>
      <dgm:spPr/>
    </dgm:pt>
    <dgm:pt modelId="{12CA7EDD-6751-4C64-B769-D9FC1164475C}" type="pres">
      <dgm:prSet presAssocID="{553EF98F-B5B3-42EB-B654-5E742DE46CFD}" presName="compNode" presStyleCnt="0"/>
      <dgm:spPr/>
    </dgm:pt>
    <dgm:pt modelId="{09A6AB29-1FB7-4A01-A769-8897C9351F0B}" type="pres">
      <dgm:prSet presAssocID="{553EF98F-B5B3-42EB-B654-5E742DE46CFD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84319A2F-F0BD-4CB3-8D99-E71794FCB4BD}" type="pres">
      <dgm:prSet presAssocID="{553EF98F-B5B3-42EB-B654-5E742DE46CFD}" presName="iconSpace" presStyleCnt="0"/>
      <dgm:spPr/>
    </dgm:pt>
    <dgm:pt modelId="{36DA1645-BF3F-49C8-8EE6-262A08AAF708}" type="pres">
      <dgm:prSet presAssocID="{553EF98F-B5B3-42EB-B654-5E742DE46CFD}" presName="parTx" presStyleLbl="revTx" presStyleIdx="10" presStyleCnt="14">
        <dgm:presLayoutVars>
          <dgm:chMax val="0"/>
          <dgm:chPref val="0"/>
        </dgm:presLayoutVars>
      </dgm:prSet>
      <dgm:spPr/>
    </dgm:pt>
    <dgm:pt modelId="{3479BD26-C6FA-4541-ADAC-BFD0DEBF9028}" type="pres">
      <dgm:prSet presAssocID="{553EF98F-B5B3-42EB-B654-5E742DE46CFD}" presName="txSpace" presStyleCnt="0"/>
      <dgm:spPr/>
    </dgm:pt>
    <dgm:pt modelId="{AC1B53CA-C932-4417-A7C3-199AF7673C88}" type="pres">
      <dgm:prSet presAssocID="{553EF98F-B5B3-42EB-B654-5E742DE46CFD}" presName="desTx" presStyleLbl="revTx" presStyleIdx="11" presStyleCnt="14">
        <dgm:presLayoutVars/>
      </dgm:prSet>
      <dgm:spPr/>
    </dgm:pt>
    <dgm:pt modelId="{3AD7A3EF-A03D-471D-8B82-0D3475EACAFD}" type="pres">
      <dgm:prSet presAssocID="{1F0D018F-0919-4B3A-9C22-413053802078}" presName="sibTrans" presStyleCnt="0"/>
      <dgm:spPr/>
    </dgm:pt>
    <dgm:pt modelId="{4BD9260B-3FED-4148-9B35-3AA255A647BA}" type="pres">
      <dgm:prSet presAssocID="{F2339370-AF62-4F91-9997-0350EC2B7D05}" presName="compNode" presStyleCnt="0"/>
      <dgm:spPr/>
    </dgm:pt>
    <dgm:pt modelId="{410E2C61-D651-4817-966F-1C8BD100829A}" type="pres">
      <dgm:prSet presAssocID="{F2339370-AF62-4F91-9997-0350EC2B7D05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611EC561-4FDC-4D67-A788-76C8A544BF23}" type="pres">
      <dgm:prSet presAssocID="{F2339370-AF62-4F91-9997-0350EC2B7D05}" presName="iconSpace" presStyleCnt="0"/>
      <dgm:spPr/>
    </dgm:pt>
    <dgm:pt modelId="{5600BD28-5AEB-445C-A7A8-85F83095D390}" type="pres">
      <dgm:prSet presAssocID="{F2339370-AF62-4F91-9997-0350EC2B7D05}" presName="parTx" presStyleLbl="revTx" presStyleIdx="12" presStyleCnt="14">
        <dgm:presLayoutVars>
          <dgm:chMax val="0"/>
          <dgm:chPref val="0"/>
        </dgm:presLayoutVars>
      </dgm:prSet>
      <dgm:spPr/>
    </dgm:pt>
    <dgm:pt modelId="{15E9D93E-6998-4A96-95D6-1E0386226E4F}" type="pres">
      <dgm:prSet presAssocID="{F2339370-AF62-4F91-9997-0350EC2B7D05}" presName="txSpace" presStyleCnt="0"/>
      <dgm:spPr/>
    </dgm:pt>
    <dgm:pt modelId="{F879DAAD-0ED4-43F0-A8A3-E576C563416C}" type="pres">
      <dgm:prSet presAssocID="{F2339370-AF62-4F91-9997-0350EC2B7D05}" presName="desTx" presStyleLbl="revTx" presStyleIdx="13" presStyleCnt="14">
        <dgm:presLayoutVars/>
      </dgm:prSet>
      <dgm:spPr/>
    </dgm:pt>
  </dgm:ptLst>
  <dgm:cxnLst>
    <dgm:cxn modelId="{73E08F05-6B13-4993-BD35-E986C61DBE33}" type="presOf" srcId="{553EF98F-B5B3-42EB-B654-5E742DE46CFD}" destId="{36DA1645-BF3F-49C8-8EE6-262A08AAF708}" srcOrd="0" destOrd="0" presId="urn:microsoft.com/office/officeart/2018/5/layout/CenteredIconLabelDescriptionList"/>
    <dgm:cxn modelId="{25361E07-1069-42EE-B9DB-2783DC4A86C6}" type="presOf" srcId="{0E3F0FCC-4863-4A30-AFFC-C6A97FF7CA5E}" destId="{AC1B53CA-C932-4417-A7C3-199AF7673C88}" srcOrd="0" destOrd="0" presId="urn:microsoft.com/office/officeart/2018/5/layout/CenteredIconLabelDescriptionList"/>
    <dgm:cxn modelId="{3BF65F14-7A25-4291-A5BD-1E075CF2DDE7}" type="presOf" srcId="{A7918628-AF96-4918-8B0D-7B3AA6159045}" destId="{743DD3E2-0CC6-47F9-B73A-057119DB4787}" srcOrd="0" destOrd="0" presId="urn:microsoft.com/office/officeart/2018/5/layout/CenteredIconLabelDescriptionList"/>
    <dgm:cxn modelId="{155F0615-B0B9-433D-B74A-4A86CFF04063}" srcId="{553EF98F-B5B3-42EB-B654-5E742DE46CFD}" destId="{0E3F0FCC-4863-4A30-AFFC-C6A97FF7CA5E}" srcOrd="0" destOrd="0" parTransId="{8A1F3736-48E8-43CF-A65D-DC5A81632BC0}" sibTransId="{2A1C4917-0235-4889-B42E-14C01E494CEA}"/>
    <dgm:cxn modelId="{DCAF0627-900F-47A1-96BB-EF0BF38190E8}" srcId="{553EF98F-B5B3-42EB-B654-5E742DE46CFD}" destId="{4B98217C-1D56-4C36-AE79-A1C84B371A88}" srcOrd="1" destOrd="0" parTransId="{AC668ADD-6134-4FAA-A7C2-7A861B3C764B}" sibTransId="{25184FE6-A633-48F4-8D11-BEBFD514DEB4}"/>
    <dgm:cxn modelId="{F9BF992A-29B7-4221-A5FC-C05606A47831}" srcId="{AE7C5783-2EE7-44BA-9989-29FC8291E972}" destId="{6568C122-F4C9-4CDE-99C8-833B8FA3AB74}" srcOrd="3" destOrd="0" parTransId="{937EBCC1-4A6A-4A84-84FE-93487EDBC1A7}" sibTransId="{F6315020-2BDA-4158-8FC9-7F6B8393CE18}"/>
    <dgm:cxn modelId="{833BAB34-EEF7-43CA-9C14-C3C0273FD4AA}" type="presOf" srcId="{4B98217C-1D56-4C36-AE79-A1C84B371A88}" destId="{AC1B53CA-C932-4417-A7C3-199AF7673C88}" srcOrd="0" destOrd="1" presId="urn:microsoft.com/office/officeart/2018/5/layout/CenteredIconLabelDescriptionList"/>
    <dgm:cxn modelId="{8F134B59-FA03-44A6-9119-AE6C9993B4DE}" srcId="{AE7C5783-2EE7-44BA-9989-29FC8291E972}" destId="{FDFBCAD4-93DD-443D-A77A-556321542A51}" srcOrd="4" destOrd="0" parTransId="{D4F18470-3BD2-43B1-9DA8-68A97755958D}" sibTransId="{21285019-D3A9-4E88-975F-D3441DC87C57}"/>
    <dgm:cxn modelId="{B2FACC61-D6CF-40D9-92D7-8E14A9597C2D}" srcId="{D58840A6-4EC9-4A59-96EB-C54E643F36ED}" destId="{A7918628-AF96-4918-8B0D-7B3AA6159045}" srcOrd="0" destOrd="0" parTransId="{FB8DAF84-F317-459E-822C-E02015D26CDC}" sibTransId="{1B51689C-64AE-4CC7-BA7B-F093A0612C44}"/>
    <dgm:cxn modelId="{42042E65-CF56-472B-9E12-19623B585C76}" srcId="{AE7C5783-2EE7-44BA-9989-29FC8291E972}" destId="{EC49D2A6-FABA-4DB8-A620-8CE44D5DC0D5}" srcOrd="1" destOrd="0" parTransId="{6C53A46C-CF42-4BEB-97E5-DBB12CFD50B7}" sibTransId="{139B0D5E-AFCD-43FF-B30C-BC79F208D668}"/>
    <dgm:cxn modelId="{18AF7B6D-62FB-4B23-A980-4F14882EB83D}" type="presOf" srcId="{BB82DF98-764D-475D-8C60-DE3C0DB777B1}" destId="{AC1B53CA-C932-4417-A7C3-199AF7673C88}" srcOrd="0" destOrd="2" presId="urn:microsoft.com/office/officeart/2018/5/layout/CenteredIconLabelDescriptionList"/>
    <dgm:cxn modelId="{E48F866D-8D0F-4235-94AD-E7BD8C95FCFE}" type="presOf" srcId="{EC49D2A6-FABA-4DB8-A620-8CE44D5DC0D5}" destId="{12AF9DC8-75AC-48A8-8D2C-B02CABCDF3DF}" srcOrd="0" destOrd="0" presId="urn:microsoft.com/office/officeart/2018/5/layout/CenteredIconLabelDescriptionList"/>
    <dgm:cxn modelId="{369D396E-7076-4414-AD4C-C2A720981772}" type="presOf" srcId="{D58840A6-4EC9-4A59-96EB-C54E643F36ED}" destId="{4034DE51-AE82-4535-87EB-525274CBAD95}" srcOrd="0" destOrd="0" presId="urn:microsoft.com/office/officeart/2018/5/layout/CenteredIconLabelDescriptionList"/>
    <dgm:cxn modelId="{FEE60279-B6D7-45DA-B4C0-E2A4CE12F3C6}" srcId="{AE7C5783-2EE7-44BA-9989-29FC8291E972}" destId="{553EF98F-B5B3-42EB-B654-5E742DE46CFD}" srcOrd="5" destOrd="0" parTransId="{8B09557C-C9C7-48AF-90B8-2C60B97D0675}" sibTransId="{1F0D018F-0919-4B3A-9C22-413053802078}"/>
    <dgm:cxn modelId="{DB43C2B9-AB6D-4C9F-A158-4B247D0700F0}" srcId="{553EF98F-B5B3-42EB-B654-5E742DE46CFD}" destId="{BB82DF98-764D-475D-8C60-DE3C0DB777B1}" srcOrd="2" destOrd="0" parTransId="{D23E204B-DA88-48D5-88B4-786808544E80}" sibTransId="{D80F189E-1B22-4515-BF89-F5DB80701E33}"/>
    <dgm:cxn modelId="{06D820D0-C834-4CD6-B6C4-C03AC764CE78}" type="presOf" srcId="{F2339370-AF62-4F91-9997-0350EC2B7D05}" destId="{5600BD28-5AEB-445C-A7A8-85F83095D390}" srcOrd="0" destOrd="0" presId="urn:microsoft.com/office/officeart/2018/5/layout/CenteredIconLabelDescriptionList"/>
    <dgm:cxn modelId="{193455D7-CFE0-4572-B0DB-FC9D24991197}" srcId="{AE7C5783-2EE7-44BA-9989-29FC8291E972}" destId="{D58840A6-4EC9-4A59-96EB-C54E643F36ED}" srcOrd="2" destOrd="0" parTransId="{8A4F729E-4C56-46BA-83B6-7D785D46F124}" sibTransId="{C379268C-FB73-4B71-B04A-22F59E8CE5FF}"/>
    <dgm:cxn modelId="{501B3FDE-801E-4341-BF7F-5BCEC35CE100}" type="presOf" srcId="{32F43AED-AA8A-4013-A919-5C0F33751142}" destId="{7F6201BA-F28D-4EDA-AF7C-279A5D80BAA6}" srcOrd="0" destOrd="0" presId="urn:microsoft.com/office/officeart/2018/5/layout/CenteredIconLabelDescriptionList"/>
    <dgm:cxn modelId="{922C21E4-3E22-4AEC-AB9C-22F2268078C2}" type="presOf" srcId="{AE7C5783-2EE7-44BA-9989-29FC8291E972}" destId="{2C6BD586-3DE4-43B9-85FC-9C063BA40A05}" srcOrd="0" destOrd="0" presId="urn:microsoft.com/office/officeart/2018/5/layout/CenteredIconLabelDescriptionList"/>
    <dgm:cxn modelId="{002830E6-5324-4BF0-B233-75DD49EF99CD}" type="presOf" srcId="{FDFBCAD4-93DD-443D-A77A-556321542A51}" destId="{B81BC431-53CE-4286-916A-4471AF16879C}" srcOrd="0" destOrd="0" presId="urn:microsoft.com/office/officeart/2018/5/layout/CenteredIconLabelDescriptionList"/>
    <dgm:cxn modelId="{079235E8-E64A-43EF-9DFE-49D17BB974BE}" type="presOf" srcId="{6568C122-F4C9-4CDE-99C8-833B8FA3AB74}" destId="{C507024A-5670-4ECD-8D27-F639B27C48DC}" srcOrd="0" destOrd="0" presId="urn:microsoft.com/office/officeart/2018/5/layout/CenteredIconLabelDescriptionList"/>
    <dgm:cxn modelId="{81D8D1EB-BF44-4F98-9C59-3B4EB4D153B7}" srcId="{AE7C5783-2EE7-44BA-9989-29FC8291E972}" destId="{F2339370-AF62-4F91-9997-0350EC2B7D05}" srcOrd="6" destOrd="0" parTransId="{584B2460-92BE-4A39-93E3-C3DDFE90211F}" sibTransId="{9DC88DDB-F1BF-450C-B05C-DDDDC42F677A}"/>
    <dgm:cxn modelId="{69C699EF-C383-42E0-AA6D-F2EEE4CF8478}" srcId="{AE7C5783-2EE7-44BA-9989-29FC8291E972}" destId="{32F43AED-AA8A-4013-A919-5C0F33751142}" srcOrd="0" destOrd="0" parTransId="{C14AF011-46DB-4724-8807-AD31CF6504C9}" sibTransId="{F6CEBA6D-F31E-450D-9934-3A0F79C38408}"/>
    <dgm:cxn modelId="{181899FA-3F51-4629-BDD5-5A898024CF3D}" type="presParOf" srcId="{2C6BD586-3DE4-43B9-85FC-9C063BA40A05}" destId="{1403DAFE-9ED4-4E1D-9EEB-C11C8A5B7607}" srcOrd="0" destOrd="0" presId="urn:microsoft.com/office/officeart/2018/5/layout/CenteredIconLabelDescriptionList"/>
    <dgm:cxn modelId="{2B47A52E-13BE-41B9-894E-3C475ACDFA1D}" type="presParOf" srcId="{1403DAFE-9ED4-4E1D-9EEB-C11C8A5B7607}" destId="{B45132C1-D212-4978-AD7D-BF3A508D342F}" srcOrd="0" destOrd="0" presId="urn:microsoft.com/office/officeart/2018/5/layout/CenteredIconLabelDescriptionList"/>
    <dgm:cxn modelId="{53D988D2-0A0D-458D-9834-08E464B83BB2}" type="presParOf" srcId="{1403DAFE-9ED4-4E1D-9EEB-C11C8A5B7607}" destId="{DAC076A4-C152-48E2-B541-7CD9C27DC8CE}" srcOrd="1" destOrd="0" presId="urn:microsoft.com/office/officeart/2018/5/layout/CenteredIconLabelDescriptionList"/>
    <dgm:cxn modelId="{309F27AF-4B62-45E2-9558-966ABC7D5488}" type="presParOf" srcId="{1403DAFE-9ED4-4E1D-9EEB-C11C8A5B7607}" destId="{7F6201BA-F28D-4EDA-AF7C-279A5D80BAA6}" srcOrd="2" destOrd="0" presId="urn:microsoft.com/office/officeart/2018/5/layout/CenteredIconLabelDescriptionList"/>
    <dgm:cxn modelId="{33B26A08-C711-431D-8B6F-A9E767EA1306}" type="presParOf" srcId="{1403DAFE-9ED4-4E1D-9EEB-C11C8A5B7607}" destId="{4CA3FE0F-7800-492A-8CF4-30436239DFDB}" srcOrd="3" destOrd="0" presId="urn:microsoft.com/office/officeart/2018/5/layout/CenteredIconLabelDescriptionList"/>
    <dgm:cxn modelId="{A85D07BE-8169-48F1-A894-6D2F5A4B8C83}" type="presParOf" srcId="{1403DAFE-9ED4-4E1D-9EEB-C11C8A5B7607}" destId="{0752B945-1BA4-40E1-A77C-CDB75E1BCB84}" srcOrd="4" destOrd="0" presId="urn:microsoft.com/office/officeart/2018/5/layout/CenteredIconLabelDescriptionList"/>
    <dgm:cxn modelId="{B6DB85D1-4ABC-4B0E-893E-A2840D8D07E3}" type="presParOf" srcId="{2C6BD586-3DE4-43B9-85FC-9C063BA40A05}" destId="{0052D7C5-E518-4792-8256-34E3E48025DF}" srcOrd="1" destOrd="0" presId="urn:microsoft.com/office/officeart/2018/5/layout/CenteredIconLabelDescriptionList"/>
    <dgm:cxn modelId="{ED05C7D4-B4A8-45E0-93B3-95FFE104B2F2}" type="presParOf" srcId="{2C6BD586-3DE4-43B9-85FC-9C063BA40A05}" destId="{4169EB0C-B583-40B5-A11A-45DA8CF7F0A5}" srcOrd="2" destOrd="0" presId="urn:microsoft.com/office/officeart/2018/5/layout/CenteredIconLabelDescriptionList"/>
    <dgm:cxn modelId="{B40A0E5C-BC20-4052-A325-104DD4185185}" type="presParOf" srcId="{4169EB0C-B583-40B5-A11A-45DA8CF7F0A5}" destId="{F8991989-BAA3-41F9-AB49-CAF3725B29A4}" srcOrd="0" destOrd="0" presId="urn:microsoft.com/office/officeart/2018/5/layout/CenteredIconLabelDescriptionList"/>
    <dgm:cxn modelId="{AC0A723E-2B4D-481F-8DAB-B5C5F2736BE1}" type="presParOf" srcId="{4169EB0C-B583-40B5-A11A-45DA8CF7F0A5}" destId="{5C1A5E92-4503-4B7B-BBCA-02815FD05048}" srcOrd="1" destOrd="0" presId="urn:microsoft.com/office/officeart/2018/5/layout/CenteredIconLabelDescriptionList"/>
    <dgm:cxn modelId="{1732F873-DF90-4071-9E90-F23BF187DA77}" type="presParOf" srcId="{4169EB0C-B583-40B5-A11A-45DA8CF7F0A5}" destId="{12AF9DC8-75AC-48A8-8D2C-B02CABCDF3DF}" srcOrd="2" destOrd="0" presId="urn:microsoft.com/office/officeart/2018/5/layout/CenteredIconLabelDescriptionList"/>
    <dgm:cxn modelId="{608BB582-EBCC-48A7-A085-2076A9894B74}" type="presParOf" srcId="{4169EB0C-B583-40B5-A11A-45DA8CF7F0A5}" destId="{5861CE90-BAA9-46FA-83E1-BA813AC40803}" srcOrd="3" destOrd="0" presId="urn:microsoft.com/office/officeart/2018/5/layout/CenteredIconLabelDescriptionList"/>
    <dgm:cxn modelId="{C809B98D-8547-4B61-9BE0-9C7B4BCCF602}" type="presParOf" srcId="{4169EB0C-B583-40B5-A11A-45DA8CF7F0A5}" destId="{B2212AA4-2419-46F4-B46B-3C977087A404}" srcOrd="4" destOrd="0" presId="urn:microsoft.com/office/officeart/2018/5/layout/CenteredIconLabelDescriptionList"/>
    <dgm:cxn modelId="{63A64C5C-F9AF-407B-91C4-E79369F9B763}" type="presParOf" srcId="{2C6BD586-3DE4-43B9-85FC-9C063BA40A05}" destId="{B9F6E2EA-C8D5-4212-9A47-E4D11B29AE02}" srcOrd="3" destOrd="0" presId="urn:microsoft.com/office/officeart/2018/5/layout/CenteredIconLabelDescriptionList"/>
    <dgm:cxn modelId="{72390F12-6269-4F1D-8773-E989167429C9}" type="presParOf" srcId="{2C6BD586-3DE4-43B9-85FC-9C063BA40A05}" destId="{A167884A-55D7-4F0E-8620-0C5AA0B2CD3B}" srcOrd="4" destOrd="0" presId="urn:microsoft.com/office/officeart/2018/5/layout/CenteredIconLabelDescriptionList"/>
    <dgm:cxn modelId="{39E65C34-23C3-44FE-AD72-6AFBFE5DDB2D}" type="presParOf" srcId="{A167884A-55D7-4F0E-8620-0C5AA0B2CD3B}" destId="{4278B665-DD89-44BB-8A41-A1F4F007E9FD}" srcOrd="0" destOrd="0" presId="urn:microsoft.com/office/officeart/2018/5/layout/CenteredIconLabelDescriptionList"/>
    <dgm:cxn modelId="{7D1DFA5F-B34E-4E6A-8D14-52680D979085}" type="presParOf" srcId="{A167884A-55D7-4F0E-8620-0C5AA0B2CD3B}" destId="{683C5338-0DEB-4791-B1CB-52BC1D5E0F89}" srcOrd="1" destOrd="0" presId="urn:microsoft.com/office/officeart/2018/5/layout/CenteredIconLabelDescriptionList"/>
    <dgm:cxn modelId="{1055D2E8-E28F-4450-9EBD-65D1D4378820}" type="presParOf" srcId="{A167884A-55D7-4F0E-8620-0C5AA0B2CD3B}" destId="{4034DE51-AE82-4535-87EB-525274CBAD95}" srcOrd="2" destOrd="0" presId="urn:microsoft.com/office/officeart/2018/5/layout/CenteredIconLabelDescriptionList"/>
    <dgm:cxn modelId="{6642C9AF-FF0D-49F5-89B2-DCFEB0120D3C}" type="presParOf" srcId="{A167884A-55D7-4F0E-8620-0C5AA0B2CD3B}" destId="{A7C34BA3-E94A-449A-BC74-44D29E71AD95}" srcOrd="3" destOrd="0" presId="urn:microsoft.com/office/officeart/2018/5/layout/CenteredIconLabelDescriptionList"/>
    <dgm:cxn modelId="{CD99D491-FBD8-4665-811A-65A292BDED3B}" type="presParOf" srcId="{A167884A-55D7-4F0E-8620-0C5AA0B2CD3B}" destId="{743DD3E2-0CC6-47F9-B73A-057119DB4787}" srcOrd="4" destOrd="0" presId="urn:microsoft.com/office/officeart/2018/5/layout/CenteredIconLabelDescriptionList"/>
    <dgm:cxn modelId="{0CFB986E-967A-483C-94CB-70684280F61D}" type="presParOf" srcId="{2C6BD586-3DE4-43B9-85FC-9C063BA40A05}" destId="{25B64E92-351D-486D-BC82-927EBCF2DE8D}" srcOrd="5" destOrd="0" presId="urn:microsoft.com/office/officeart/2018/5/layout/CenteredIconLabelDescriptionList"/>
    <dgm:cxn modelId="{2DA2A288-F8FB-403A-A91C-97195D7E3EFF}" type="presParOf" srcId="{2C6BD586-3DE4-43B9-85FC-9C063BA40A05}" destId="{E3EA562D-6465-4AFF-863E-C97947AE1485}" srcOrd="6" destOrd="0" presId="urn:microsoft.com/office/officeart/2018/5/layout/CenteredIconLabelDescriptionList"/>
    <dgm:cxn modelId="{A4F1430B-F59A-40AE-A717-6B61B93F73AF}" type="presParOf" srcId="{E3EA562D-6465-4AFF-863E-C97947AE1485}" destId="{09645859-5CFD-4723-80CF-3807D6DF97A3}" srcOrd="0" destOrd="0" presId="urn:microsoft.com/office/officeart/2018/5/layout/CenteredIconLabelDescriptionList"/>
    <dgm:cxn modelId="{237BAA02-A3B9-413F-9696-5064ED9C64DD}" type="presParOf" srcId="{E3EA562D-6465-4AFF-863E-C97947AE1485}" destId="{4A2B4B46-FCDE-471B-8489-85A44EF16238}" srcOrd="1" destOrd="0" presId="urn:microsoft.com/office/officeart/2018/5/layout/CenteredIconLabelDescriptionList"/>
    <dgm:cxn modelId="{6E62142A-7C59-415B-8088-6B4D26FE3B60}" type="presParOf" srcId="{E3EA562D-6465-4AFF-863E-C97947AE1485}" destId="{C507024A-5670-4ECD-8D27-F639B27C48DC}" srcOrd="2" destOrd="0" presId="urn:microsoft.com/office/officeart/2018/5/layout/CenteredIconLabelDescriptionList"/>
    <dgm:cxn modelId="{B3833EBE-3F57-4251-882E-7F0EA264843C}" type="presParOf" srcId="{E3EA562D-6465-4AFF-863E-C97947AE1485}" destId="{43A2F445-9F34-44EB-859F-E3719F4B81CC}" srcOrd="3" destOrd="0" presId="urn:microsoft.com/office/officeart/2018/5/layout/CenteredIconLabelDescriptionList"/>
    <dgm:cxn modelId="{1EF43CA6-2E11-4114-B1BA-6AC131E9ADB8}" type="presParOf" srcId="{E3EA562D-6465-4AFF-863E-C97947AE1485}" destId="{009D9E29-2BE3-4136-A863-0C2B58F82A1D}" srcOrd="4" destOrd="0" presId="urn:microsoft.com/office/officeart/2018/5/layout/CenteredIconLabelDescriptionList"/>
    <dgm:cxn modelId="{C3F39FFA-45FE-42F3-8334-5113A9F29871}" type="presParOf" srcId="{2C6BD586-3DE4-43B9-85FC-9C063BA40A05}" destId="{281CB6F4-E978-4A38-BEA1-95274C6B9502}" srcOrd="7" destOrd="0" presId="urn:microsoft.com/office/officeart/2018/5/layout/CenteredIconLabelDescriptionList"/>
    <dgm:cxn modelId="{6BD32D75-E69B-4ADE-9E43-6A181AB895F6}" type="presParOf" srcId="{2C6BD586-3DE4-43B9-85FC-9C063BA40A05}" destId="{578B0B5C-52A8-47D6-B998-592797A3916C}" srcOrd="8" destOrd="0" presId="urn:microsoft.com/office/officeart/2018/5/layout/CenteredIconLabelDescriptionList"/>
    <dgm:cxn modelId="{13DE0723-39EA-4B48-A0EA-B3F65E4B27F1}" type="presParOf" srcId="{578B0B5C-52A8-47D6-B998-592797A3916C}" destId="{4FFC8243-B0AA-41F7-82B9-477DC502FAB4}" srcOrd="0" destOrd="0" presId="urn:microsoft.com/office/officeart/2018/5/layout/CenteredIconLabelDescriptionList"/>
    <dgm:cxn modelId="{3BA7B0F8-39CF-42C9-8248-22CC7BC44E0A}" type="presParOf" srcId="{578B0B5C-52A8-47D6-B998-592797A3916C}" destId="{FACE2334-DC7A-4BB3-884E-0756A008A534}" srcOrd="1" destOrd="0" presId="urn:microsoft.com/office/officeart/2018/5/layout/CenteredIconLabelDescriptionList"/>
    <dgm:cxn modelId="{1431C34A-05A5-4D79-BF6E-01F2D6C24756}" type="presParOf" srcId="{578B0B5C-52A8-47D6-B998-592797A3916C}" destId="{B81BC431-53CE-4286-916A-4471AF16879C}" srcOrd="2" destOrd="0" presId="urn:microsoft.com/office/officeart/2018/5/layout/CenteredIconLabelDescriptionList"/>
    <dgm:cxn modelId="{BB9B1E0B-93E9-4B49-AA23-ECCAB81CE653}" type="presParOf" srcId="{578B0B5C-52A8-47D6-B998-592797A3916C}" destId="{F96D7A7C-96B2-4922-B72D-852D57E1DF1D}" srcOrd="3" destOrd="0" presId="urn:microsoft.com/office/officeart/2018/5/layout/CenteredIconLabelDescriptionList"/>
    <dgm:cxn modelId="{8AC38C37-C5B0-4761-9ED7-2690FA11A2CB}" type="presParOf" srcId="{578B0B5C-52A8-47D6-B998-592797A3916C}" destId="{92B51AD4-0E13-42EA-8A3D-1E38ABE56BEF}" srcOrd="4" destOrd="0" presId="urn:microsoft.com/office/officeart/2018/5/layout/CenteredIconLabelDescriptionList"/>
    <dgm:cxn modelId="{268713AE-7436-433D-9B0D-38D707E675A2}" type="presParOf" srcId="{2C6BD586-3DE4-43B9-85FC-9C063BA40A05}" destId="{0362B6B7-77A7-435C-A1AE-64FB57A2593F}" srcOrd="9" destOrd="0" presId="urn:microsoft.com/office/officeart/2018/5/layout/CenteredIconLabelDescriptionList"/>
    <dgm:cxn modelId="{38523C01-865C-4338-B8EE-6AC47F623782}" type="presParOf" srcId="{2C6BD586-3DE4-43B9-85FC-9C063BA40A05}" destId="{12CA7EDD-6751-4C64-B769-D9FC1164475C}" srcOrd="10" destOrd="0" presId="urn:microsoft.com/office/officeart/2018/5/layout/CenteredIconLabelDescriptionList"/>
    <dgm:cxn modelId="{DC8F5ACA-282A-42A7-9AAF-7B2610F1F100}" type="presParOf" srcId="{12CA7EDD-6751-4C64-B769-D9FC1164475C}" destId="{09A6AB29-1FB7-4A01-A769-8897C9351F0B}" srcOrd="0" destOrd="0" presId="urn:microsoft.com/office/officeart/2018/5/layout/CenteredIconLabelDescriptionList"/>
    <dgm:cxn modelId="{A57BE380-39F8-455C-9F6E-8637AAC26CE6}" type="presParOf" srcId="{12CA7EDD-6751-4C64-B769-D9FC1164475C}" destId="{84319A2F-F0BD-4CB3-8D99-E71794FCB4BD}" srcOrd="1" destOrd="0" presId="urn:microsoft.com/office/officeart/2018/5/layout/CenteredIconLabelDescriptionList"/>
    <dgm:cxn modelId="{50338E10-DA02-40BE-9597-708AAA76F9CB}" type="presParOf" srcId="{12CA7EDD-6751-4C64-B769-D9FC1164475C}" destId="{36DA1645-BF3F-49C8-8EE6-262A08AAF708}" srcOrd="2" destOrd="0" presId="urn:microsoft.com/office/officeart/2018/5/layout/CenteredIconLabelDescriptionList"/>
    <dgm:cxn modelId="{EBF33638-2EB8-4635-9FE0-0D1DE1603084}" type="presParOf" srcId="{12CA7EDD-6751-4C64-B769-D9FC1164475C}" destId="{3479BD26-C6FA-4541-ADAC-BFD0DEBF9028}" srcOrd="3" destOrd="0" presId="urn:microsoft.com/office/officeart/2018/5/layout/CenteredIconLabelDescriptionList"/>
    <dgm:cxn modelId="{E0F9B599-C068-4B19-8B41-A5661417D9A7}" type="presParOf" srcId="{12CA7EDD-6751-4C64-B769-D9FC1164475C}" destId="{AC1B53CA-C932-4417-A7C3-199AF7673C88}" srcOrd="4" destOrd="0" presId="urn:microsoft.com/office/officeart/2018/5/layout/CenteredIconLabelDescriptionList"/>
    <dgm:cxn modelId="{3C6D481C-2818-4F56-A3FA-1581966D2C88}" type="presParOf" srcId="{2C6BD586-3DE4-43B9-85FC-9C063BA40A05}" destId="{3AD7A3EF-A03D-471D-8B82-0D3475EACAFD}" srcOrd="11" destOrd="0" presId="urn:microsoft.com/office/officeart/2018/5/layout/CenteredIconLabelDescriptionList"/>
    <dgm:cxn modelId="{7D351650-D7B6-4E66-97C9-1A86522107E6}" type="presParOf" srcId="{2C6BD586-3DE4-43B9-85FC-9C063BA40A05}" destId="{4BD9260B-3FED-4148-9B35-3AA255A647BA}" srcOrd="12" destOrd="0" presId="urn:microsoft.com/office/officeart/2018/5/layout/CenteredIconLabelDescriptionList"/>
    <dgm:cxn modelId="{F931637A-A1F8-4352-B012-20F42C62FDDC}" type="presParOf" srcId="{4BD9260B-3FED-4148-9B35-3AA255A647BA}" destId="{410E2C61-D651-4817-966F-1C8BD100829A}" srcOrd="0" destOrd="0" presId="urn:microsoft.com/office/officeart/2018/5/layout/CenteredIconLabelDescriptionList"/>
    <dgm:cxn modelId="{74332DA6-BD85-4728-A2F4-65ACA135F71A}" type="presParOf" srcId="{4BD9260B-3FED-4148-9B35-3AA255A647BA}" destId="{611EC561-4FDC-4D67-A788-76C8A544BF23}" srcOrd="1" destOrd="0" presId="urn:microsoft.com/office/officeart/2018/5/layout/CenteredIconLabelDescriptionList"/>
    <dgm:cxn modelId="{6CD1362A-F5D1-4E29-85CF-76441B72C127}" type="presParOf" srcId="{4BD9260B-3FED-4148-9B35-3AA255A647BA}" destId="{5600BD28-5AEB-445C-A7A8-85F83095D390}" srcOrd="2" destOrd="0" presId="urn:microsoft.com/office/officeart/2018/5/layout/CenteredIconLabelDescriptionList"/>
    <dgm:cxn modelId="{DF2A6BC2-0ACB-4F61-A73D-8A35F0E570CB}" type="presParOf" srcId="{4BD9260B-3FED-4148-9B35-3AA255A647BA}" destId="{15E9D93E-6998-4A96-95D6-1E0386226E4F}" srcOrd="3" destOrd="0" presId="urn:microsoft.com/office/officeart/2018/5/layout/CenteredIconLabelDescriptionList"/>
    <dgm:cxn modelId="{66438ED2-8EDC-4D3E-AC13-FB24FF250A46}" type="presParOf" srcId="{4BD9260B-3FED-4148-9B35-3AA255A647BA}" destId="{F879DAAD-0ED4-43F0-A8A3-E576C563416C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7C5783-2EE7-44BA-9989-29FC8291E972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2F43AED-AA8A-4013-A919-5C0F3375114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Motivation</a:t>
          </a:r>
          <a:r>
            <a:rPr lang="en-US"/>
            <a:t> </a:t>
          </a:r>
        </a:p>
      </dgm:t>
    </dgm:pt>
    <dgm:pt modelId="{C14AF011-46DB-4724-8807-AD31CF6504C9}" type="parTrans" cxnId="{69C699EF-C383-42E0-AA6D-F2EEE4CF8478}">
      <dgm:prSet/>
      <dgm:spPr/>
      <dgm:t>
        <a:bodyPr/>
        <a:lstStyle/>
        <a:p>
          <a:endParaRPr lang="en-US"/>
        </a:p>
      </dgm:t>
    </dgm:pt>
    <dgm:pt modelId="{F6CEBA6D-F31E-450D-9934-3A0F79C38408}" type="sibTrans" cxnId="{69C699EF-C383-42E0-AA6D-F2EEE4CF8478}">
      <dgm:prSet/>
      <dgm:spPr/>
      <dgm:t>
        <a:bodyPr/>
        <a:lstStyle/>
        <a:p>
          <a:endParaRPr lang="en-US"/>
        </a:p>
      </dgm:t>
    </dgm:pt>
    <dgm:pt modelId="{EC49D2A6-FABA-4DB8-A620-8CE44D5DC0D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Research Questions</a:t>
          </a:r>
          <a:endParaRPr lang="en-US"/>
        </a:p>
      </dgm:t>
    </dgm:pt>
    <dgm:pt modelId="{6C53A46C-CF42-4BEB-97E5-DBB12CFD50B7}" type="parTrans" cxnId="{42042E65-CF56-472B-9E12-19623B585C76}">
      <dgm:prSet/>
      <dgm:spPr/>
      <dgm:t>
        <a:bodyPr/>
        <a:lstStyle/>
        <a:p>
          <a:endParaRPr lang="en-US"/>
        </a:p>
      </dgm:t>
    </dgm:pt>
    <dgm:pt modelId="{139B0D5E-AFCD-43FF-B30C-BC79F208D668}" type="sibTrans" cxnId="{42042E65-CF56-472B-9E12-19623B585C76}">
      <dgm:prSet/>
      <dgm:spPr/>
      <dgm:t>
        <a:bodyPr/>
        <a:lstStyle/>
        <a:p>
          <a:endParaRPr lang="en-US"/>
        </a:p>
      </dgm:t>
    </dgm:pt>
    <dgm:pt modelId="{D58840A6-4EC9-4A59-96EB-C54E643F36E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Background</a:t>
          </a:r>
          <a:endParaRPr lang="en-US"/>
        </a:p>
      </dgm:t>
    </dgm:pt>
    <dgm:pt modelId="{8A4F729E-4C56-46BA-83B6-7D785D46F124}" type="parTrans" cxnId="{193455D7-CFE0-4572-B0DB-FC9D24991197}">
      <dgm:prSet/>
      <dgm:spPr/>
      <dgm:t>
        <a:bodyPr/>
        <a:lstStyle/>
        <a:p>
          <a:endParaRPr lang="en-US"/>
        </a:p>
      </dgm:t>
    </dgm:pt>
    <dgm:pt modelId="{C379268C-FB73-4B71-B04A-22F59E8CE5FF}" type="sibTrans" cxnId="{193455D7-CFE0-4572-B0DB-FC9D24991197}">
      <dgm:prSet/>
      <dgm:spPr/>
      <dgm:t>
        <a:bodyPr/>
        <a:lstStyle/>
        <a:p>
          <a:endParaRPr lang="en-US"/>
        </a:p>
      </dgm:t>
    </dgm:pt>
    <dgm:pt modelId="{A7918628-AF96-4918-8B0D-7B3AA61590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Topic Modeling</a:t>
          </a:r>
          <a:endParaRPr lang="en-US" dirty="0"/>
        </a:p>
      </dgm:t>
    </dgm:pt>
    <dgm:pt modelId="{FB8DAF84-F317-459E-822C-E02015D26CDC}" type="parTrans" cxnId="{B2FACC61-D6CF-40D9-92D7-8E14A9597C2D}">
      <dgm:prSet/>
      <dgm:spPr/>
      <dgm:t>
        <a:bodyPr/>
        <a:lstStyle/>
        <a:p>
          <a:endParaRPr lang="en-US"/>
        </a:p>
      </dgm:t>
    </dgm:pt>
    <dgm:pt modelId="{1B51689C-64AE-4CC7-BA7B-F093A0612C44}" type="sibTrans" cxnId="{B2FACC61-D6CF-40D9-92D7-8E14A9597C2D}">
      <dgm:prSet/>
      <dgm:spPr/>
      <dgm:t>
        <a:bodyPr/>
        <a:lstStyle/>
        <a:p>
          <a:endParaRPr lang="en-US"/>
        </a:p>
      </dgm:t>
    </dgm:pt>
    <dgm:pt modelId="{6568C122-F4C9-4CDE-99C8-833B8FA3AB7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Datasets</a:t>
          </a:r>
          <a:endParaRPr lang="en-US"/>
        </a:p>
      </dgm:t>
    </dgm:pt>
    <dgm:pt modelId="{937EBCC1-4A6A-4A84-84FE-93487EDBC1A7}" type="parTrans" cxnId="{F9BF992A-29B7-4221-A5FC-C05606A47831}">
      <dgm:prSet/>
      <dgm:spPr/>
      <dgm:t>
        <a:bodyPr/>
        <a:lstStyle/>
        <a:p>
          <a:endParaRPr lang="en-US"/>
        </a:p>
      </dgm:t>
    </dgm:pt>
    <dgm:pt modelId="{F6315020-2BDA-4158-8FC9-7F6B8393CE18}" type="sibTrans" cxnId="{F9BF992A-29B7-4221-A5FC-C05606A47831}">
      <dgm:prSet/>
      <dgm:spPr/>
      <dgm:t>
        <a:bodyPr/>
        <a:lstStyle/>
        <a:p>
          <a:endParaRPr lang="en-US"/>
        </a:p>
      </dgm:t>
    </dgm:pt>
    <dgm:pt modelId="{FDFBCAD4-93DD-443D-A77A-556321542A5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Methodology</a:t>
          </a:r>
          <a:endParaRPr lang="en-US"/>
        </a:p>
      </dgm:t>
    </dgm:pt>
    <dgm:pt modelId="{D4F18470-3BD2-43B1-9DA8-68A97755958D}" type="parTrans" cxnId="{8F134B59-FA03-44A6-9119-AE6C9993B4DE}">
      <dgm:prSet/>
      <dgm:spPr/>
      <dgm:t>
        <a:bodyPr/>
        <a:lstStyle/>
        <a:p>
          <a:endParaRPr lang="en-US"/>
        </a:p>
      </dgm:t>
    </dgm:pt>
    <dgm:pt modelId="{21285019-D3A9-4E88-975F-D3441DC87C57}" type="sibTrans" cxnId="{8F134B59-FA03-44A6-9119-AE6C9993B4DE}">
      <dgm:prSet/>
      <dgm:spPr/>
      <dgm:t>
        <a:bodyPr/>
        <a:lstStyle/>
        <a:p>
          <a:endParaRPr lang="en-US"/>
        </a:p>
      </dgm:t>
    </dgm:pt>
    <dgm:pt modelId="{553EF98F-B5B3-42EB-B654-5E742DE46CF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Experiments</a:t>
          </a:r>
          <a:endParaRPr lang="en-US"/>
        </a:p>
      </dgm:t>
    </dgm:pt>
    <dgm:pt modelId="{8B09557C-C9C7-48AF-90B8-2C60B97D0675}" type="parTrans" cxnId="{FEE60279-B6D7-45DA-B4C0-E2A4CE12F3C6}">
      <dgm:prSet/>
      <dgm:spPr/>
      <dgm:t>
        <a:bodyPr/>
        <a:lstStyle/>
        <a:p>
          <a:endParaRPr lang="en-US"/>
        </a:p>
      </dgm:t>
    </dgm:pt>
    <dgm:pt modelId="{1F0D018F-0919-4B3A-9C22-413053802078}" type="sibTrans" cxnId="{FEE60279-B6D7-45DA-B4C0-E2A4CE12F3C6}">
      <dgm:prSet/>
      <dgm:spPr/>
      <dgm:t>
        <a:bodyPr/>
        <a:lstStyle/>
        <a:p>
          <a:endParaRPr lang="en-US"/>
        </a:p>
      </dgm:t>
    </dgm:pt>
    <dgm:pt modelId="{0E3F0FCC-4863-4A30-AFFC-C6A97FF7CA5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1: Topic Modeling</a:t>
          </a:r>
          <a:endParaRPr lang="en-US"/>
        </a:p>
      </dgm:t>
    </dgm:pt>
    <dgm:pt modelId="{8A1F3736-48E8-43CF-A65D-DC5A81632BC0}" type="parTrans" cxnId="{155F0615-B0B9-433D-B74A-4A86CFF04063}">
      <dgm:prSet/>
      <dgm:spPr/>
      <dgm:t>
        <a:bodyPr/>
        <a:lstStyle/>
        <a:p>
          <a:endParaRPr lang="en-US"/>
        </a:p>
      </dgm:t>
    </dgm:pt>
    <dgm:pt modelId="{2A1C4917-0235-4889-B42E-14C01E494CEA}" type="sibTrans" cxnId="{155F0615-B0B9-433D-B74A-4A86CFF04063}">
      <dgm:prSet/>
      <dgm:spPr/>
      <dgm:t>
        <a:bodyPr/>
        <a:lstStyle/>
        <a:p>
          <a:endParaRPr lang="en-US"/>
        </a:p>
      </dgm:t>
    </dgm:pt>
    <dgm:pt modelId="{4B98217C-1D56-4C36-AE79-A1C84B371A8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2: Text Similarity</a:t>
          </a:r>
          <a:endParaRPr lang="en-US"/>
        </a:p>
      </dgm:t>
    </dgm:pt>
    <dgm:pt modelId="{AC668ADD-6134-4FAA-A7C2-7A861B3C764B}" type="parTrans" cxnId="{DCAF0627-900F-47A1-96BB-EF0BF38190E8}">
      <dgm:prSet/>
      <dgm:spPr/>
      <dgm:t>
        <a:bodyPr/>
        <a:lstStyle/>
        <a:p>
          <a:endParaRPr lang="en-US"/>
        </a:p>
      </dgm:t>
    </dgm:pt>
    <dgm:pt modelId="{25184FE6-A633-48F4-8D11-BEBFD514DEB4}" type="sibTrans" cxnId="{DCAF0627-900F-47A1-96BB-EF0BF38190E8}">
      <dgm:prSet/>
      <dgm:spPr/>
      <dgm:t>
        <a:bodyPr/>
        <a:lstStyle/>
        <a:p>
          <a:endParaRPr lang="en-US"/>
        </a:p>
      </dgm:t>
    </dgm:pt>
    <dgm:pt modelId="{BB82DF98-764D-475D-8C60-DE3C0DB777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Step 3: Visualizations &amp; Front-End</a:t>
          </a:r>
          <a:endParaRPr lang="en-US" dirty="0"/>
        </a:p>
      </dgm:t>
    </dgm:pt>
    <dgm:pt modelId="{D23E204B-DA88-48D5-88B4-786808544E80}" type="parTrans" cxnId="{DB43C2B9-AB6D-4C9F-A158-4B247D0700F0}">
      <dgm:prSet/>
      <dgm:spPr/>
      <dgm:t>
        <a:bodyPr/>
        <a:lstStyle/>
        <a:p>
          <a:endParaRPr lang="en-US"/>
        </a:p>
      </dgm:t>
    </dgm:pt>
    <dgm:pt modelId="{D80F189E-1B22-4515-BF89-F5DB80701E33}" type="sibTrans" cxnId="{DB43C2B9-AB6D-4C9F-A158-4B247D0700F0}">
      <dgm:prSet/>
      <dgm:spPr/>
      <dgm:t>
        <a:bodyPr/>
        <a:lstStyle/>
        <a:p>
          <a:endParaRPr lang="en-US"/>
        </a:p>
      </dgm:t>
    </dgm:pt>
    <dgm:pt modelId="{F2339370-AF62-4F91-9997-0350EC2B7D0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Evaluation Results</a:t>
          </a:r>
          <a:endParaRPr lang="en-US"/>
        </a:p>
      </dgm:t>
    </dgm:pt>
    <dgm:pt modelId="{584B2460-92BE-4A39-93E3-C3DDFE90211F}" type="parTrans" cxnId="{81D8D1EB-BF44-4F98-9C59-3B4EB4D153B7}">
      <dgm:prSet/>
      <dgm:spPr/>
      <dgm:t>
        <a:bodyPr/>
        <a:lstStyle/>
        <a:p>
          <a:endParaRPr lang="en-US"/>
        </a:p>
      </dgm:t>
    </dgm:pt>
    <dgm:pt modelId="{9DC88DDB-F1BF-450C-B05C-DDDDC42F677A}" type="sibTrans" cxnId="{81D8D1EB-BF44-4F98-9C59-3B4EB4D153B7}">
      <dgm:prSet/>
      <dgm:spPr/>
      <dgm:t>
        <a:bodyPr/>
        <a:lstStyle/>
        <a:p>
          <a:endParaRPr lang="en-US"/>
        </a:p>
      </dgm:t>
    </dgm:pt>
    <dgm:pt modelId="{2C6BD586-3DE4-43B9-85FC-9C063BA40A05}" type="pres">
      <dgm:prSet presAssocID="{AE7C5783-2EE7-44BA-9989-29FC8291E972}" presName="root" presStyleCnt="0">
        <dgm:presLayoutVars>
          <dgm:dir/>
          <dgm:resizeHandles val="exact"/>
        </dgm:presLayoutVars>
      </dgm:prSet>
      <dgm:spPr/>
    </dgm:pt>
    <dgm:pt modelId="{1403DAFE-9ED4-4E1D-9EEB-C11C8A5B7607}" type="pres">
      <dgm:prSet presAssocID="{32F43AED-AA8A-4013-A919-5C0F33751142}" presName="compNode" presStyleCnt="0"/>
      <dgm:spPr/>
    </dgm:pt>
    <dgm:pt modelId="{B45132C1-D212-4978-AD7D-BF3A508D342F}" type="pres">
      <dgm:prSet presAssocID="{32F43AED-AA8A-4013-A919-5C0F33751142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AC076A4-C152-48E2-B541-7CD9C27DC8CE}" type="pres">
      <dgm:prSet presAssocID="{32F43AED-AA8A-4013-A919-5C0F33751142}" presName="iconSpace" presStyleCnt="0"/>
      <dgm:spPr/>
    </dgm:pt>
    <dgm:pt modelId="{7F6201BA-F28D-4EDA-AF7C-279A5D80BAA6}" type="pres">
      <dgm:prSet presAssocID="{32F43AED-AA8A-4013-A919-5C0F33751142}" presName="parTx" presStyleLbl="revTx" presStyleIdx="0" presStyleCnt="14">
        <dgm:presLayoutVars>
          <dgm:chMax val="0"/>
          <dgm:chPref val="0"/>
        </dgm:presLayoutVars>
      </dgm:prSet>
      <dgm:spPr/>
    </dgm:pt>
    <dgm:pt modelId="{4CA3FE0F-7800-492A-8CF4-30436239DFDB}" type="pres">
      <dgm:prSet presAssocID="{32F43AED-AA8A-4013-A919-5C0F33751142}" presName="txSpace" presStyleCnt="0"/>
      <dgm:spPr/>
    </dgm:pt>
    <dgm:pt modelId="{0752B945-1BA4-40E1-A77C-CDB75E1BCB84}" type="pres">
      <dgm:prSet presAssocID="{32F43AED-AA8A-4013-A919-5C0F33751142}" presName="desTx" presStyleLbl="revTx" presStyleIdx="1" presStyleCnt="14">
        <dgm:presLayoutVars/>
      </dgm:prSet>
      <dgm:spPr/>
    </dgm:pt>
    <dgm:pt modelId="{0052D7C5-E518-4792-8256-34E3E48025DF}" type="pres">
      <dgm:prSet presAssocID="{F6CEBA6D-F31E-450D-9934-3A0F79C38408}" presName="sibTrans" presStyleCnt="0"/>
      <dgm:spPr/>
    </dgm:pt>
    <dgm:pt modelId="{4169EB0C-B583-40B5-A11A-45DA8CF7F0A5}" type="pres">
      <dgm:prSet presAssocID="{EC49D2A6-FABA-4DB8-A620-8CE44D5DC0D5}" presName="compNode" presStyleCnt="0"/>
      <dgm:spPr/>
    </dgm:pt>
    <dgm:pt modelId="{F8991989-BAA3-41F9-AB49-CAF3725B29A4}" type="pres">
      <dgm:prSet presAssocID="{EC49D2A6-FABA-4DB8-A620-8CE44D5DC0D5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5C1A5E92-4503-4B7B-BBCA-02815FD05048}" type="pres">
      <dgm:prSet presAssocID="{EC49D2A6-FABA-4DB8-A620-8CE44D5DC0D5}" presName="iconSpace" presStyleCnt="0"/>
      <dgm:spPr/>
    </dgm:pt>
    <dgm:pt modelId="{12AF9DC8-75AC-48A8-8D2C-B02CABCDF3DF}" type="pres">
      <dgm:prSet presAssocID="{EC49D2A6-FABA-4DB8-A620-8CE44D5DC0D5}" presName="parTx" presStyleLbl="revTx" presStyleIdx="2" presStyleCnt="14">
        <dgm:presLayoutVars>
          <dgm:chMax val="0"/>
          <dgm:chPref val="0"/>
        </dgm:presLayoutVars>
      </dgm:prSet>
      <dgm:spPr/>
    </dgm:pt>
    <dgm:pt modelId="{5861CE90-BAA9-46FA-83E1-BA813AC40803}" type="pres">
      <dgm:prSet presAssocID="{EC49D2A6-FABA-4DB8-A620-8CE44D5DC0D5}" presName="txSpace" presStyleCnt="0"/>
      <dgm:spPr/>
    </dgm:pt>
    <dgm:pt modelId="{B2212AA4-2419-46F4-B46B-3C977087A404}" type="pres">
      <dgm:prSet presAssocID="{EC49D2A6-FABA-4DB8-A620-8CE44D5DC0D5}" presName="desTx" presStyleLbl="revTx" presStyleIdx="3" presStyleCnt="14">
        <dgm:presLayoutVars/>
      </dgm:prSet>
      <dgm:spPr/>
    </dgm:pt>
    <dgm:pt modelId="{B9F6E2EA-C8D5-4212-9A47-E4D11B29AE02}" type="pres">
      <dgm:prSet presAssocID="{139B0D5E-AFCD-43FF-B30C-BC79F208D668}" presName="sibTrans" presStyleCnt="0"/>
      <dgm:spPr/>
    </dgm:pt>
    <dgm:pt modelId="{A167884A-55D7-4F0E-8620-0C5AA0B2CD3B}" type="pres">
      <dgm:prSet presAssocID="{D58840A6-4EC9-4A59-96EB-C54E643F36ED}" presName="compNode" presStyleCnt="0"/>
      <dgm:spPr/>
    </dgm:pt>
    <dgm:pt modelId="{4278B665-DD89-44BB-8A41-A1F4F007E9FD}" type="pres">
      <dgm:prSet presAssocID="{D58840A6-4EC9-4A59-96EB-C54E643F36ED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683C5338-0DEB-4791-B1CB-52BC1D5E0F89}" type="pres">
      <dgm:prSet presAssocID="{D58840A6-4EC9-4A59-96EB-C54E643F36ED}" presName="iconSpace" presStyleCnt="0"/>
      <dgm:spPr/>
    </dgm:pt>
    <dgm:pt modelId="{4034DE51-AE82-4535-87EB-525274CBAD95}" type="pres">
      <dgm:prSet presAssocID="{D58840A6-4EC9-4A59-96EB-C54E643F36ED}" presName="parTx" presStyleLbl="revTx" presStyleIdx="4" presStyleCnt="14">
        <dgm:presLayoutVars>
          <dgm:chMax val="0"/>
          <dgm:chPref val="0"/>
        </dgm:presLayoutVars>
      </dgm:prSet>
      <dgm:spPr/>
    </dgm:pt>
    <dgm:pt modelId="{A7C34BA3-E94A-449A-BC74-44D29E71AD95}" type="pres">
      <dgm:prSet presAssocID="{D58840A6-4EC9-4A59-96EB-C54E643F36ED}" presName="txSpace" presStyleCnt="0"/>
      <dgm:spPr/>
    </dgm:pt>
    <dgm:pt modelId="{743DD3E2-0CC6-47F9-B73A-057119DB4787}" type="pres">
      <dgm:prSet presAssocID="{D58840A6-4EC9-4A59-96EB-C54E643F36ED}" presName="desTx" presStyleLbl="revTx" presStyleIdx="5" presStyleCnt="14">
        <dgm:presLayoutVars/>
      </dgm:prSet>
      <dgm:spPr/>
    </dgm:pt>
    <dgm:pt modelId="{25B64E92-351D-486D-BC82-927EBCF2DE8D}" type="pres">
      <dgm:prSet presAssocID="{C379268C-FB73-4B71-B04A-22F59E8CE5FF}" presName="sibTrans" presStyleCnt="0"/>
      <dgm:spPr/>
    </dgm:pt>
    <dgm:pt modelId="{E3EA562D-6465-4AFF-863E-C97947AE1485}" type="pres">
      <dgm:prSet presAssocID="{6568C122-F4C9-4CDE-99C8-833B8FA3AB74}" presName="compNode" presStyleCnt="0"/>
      <dgm:spPr/>
    </dgm:pt>
    <dgm:pt modelId="{09645859-5CFD-4723-80CF-3807D6DF97A3}" type="pres">
      <dgm:prSet presAssocID="{6568C122-F4C9-4CDE-99C8-833B8FA3AB74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4A2B4B46-FCDE-471B-8489-85A44EF16238}" type="pres">
      <dgm:prSet presAssocID="{6568C122-F4C9-4CDE-99C8-833B8FA3AB74}" presName="iconSpace" presStyleCnt="0"/>
      <dgm:spPr/>
    </dgm:pt>
    <dgm:pt modelId="{C507024A-5670-4ECD-8D27-F639B27C48DC}" type="pres">
      <dgm:prSet presAssocID="{6568C122-F4C9-4CDE-99C8-833B8FA3AB74}" presName="parTx" presStyleLbl="revTx" presStyleIdx="6" presStyleCnt="14">
        <dgm:presLayoutVars>
          <dgm:chMax val="0"/>
          <dgm:chPref val="0"/>
        </dgm:presLayoutVars>
      </dgm:prSet>
      <dgm:spPr/>
    </dgm:pt>
    <dgm:pt modelId="{43A2F445-9F34-44EB-859F-E3719F4B81CC}" type="pres">
      <dgm:prSet presAssocID="{6568C122-F4C9-4CDE-99C8-833B8FA3AB74}" presName="txSpace" presStyleCnt="0"/>
      <dgm:spPr/>
    </dgm:pt>
    <dgm:pt modelId="{009D9E29-2BE3-4136-A863-0C2B58F82A1D}" type="pres">
      <dgm:prSet presAssocID="{6568C122-F4C9-4CDE-99C8-833B8FA3AB74}" presName="desTx" presStyleLbl="revTx" presStyleIdx="7" presStyleCnt="14">
        <dgm:presLayoutVars/>
      </dgm:prSet>
      <dgm:spPr/>
    </dgm:pt>
    <dgm:pt modelId="{281CB6F4-E978-4A38-BEA1-95274C6B9502}" type="pres">
      <dgm:prSet presAssocID="{F6315020-2BDA-4158-8FC9-7F6B8393CE18}" presName="sibTrans" presStyleCnt="0"/>
      <dgm:spPr/>
    </dgm:pt>
    <dgm:pt modelId="{578B0B5C-52A8-47D6-B998-592797A3916C}" type="pres">
      <dgm:prSet presAssocID="{FDFBCAD4-93DD-443D-A77A-556321542A51}" presName="compNode" presStyleCnt="0"/>
      <dgm:spPr/>
    </dgm:pt>
    <dgm:pt modelId="{4FFC8243-B0AA-41F7-82B9-477DC502FAB4}" type="pres">
      <dgm:prSet presAssocID="{FDFBCAD4-93DD-443D-A77A-556321542A51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FACE2334-DC7A-4BB3-884E-0756A008A534}" type="pres">
      <dgm:prSet presAssocID="{FDFBCAD4-93DD-443D-A77A-556321542A51}" presName="iconSpace" presStyleCnt="0"/>
      <dgm:spPr/>
    </dgm:pt>
    <dgm:pt modelId="{B81BC431-53CE-4286-916A-4471AF16879C}" type="pres">
      <dgm:prSet presAssocID="{FDFBCAD4-93DD-443D-A77A-556321542A51}" presName="parTx" presStyleLbl="revTx" presStyleIdx="8" presStyleCnt="14">
        <dgm:presLayoutVars>
          <dgm:chMax val="0"/>
          <dgm:chPref val="0"/>
        </dgm:presLayoutVars>
      </dgm:prSet>
      <dgm:spPr/>
    </dgm:pt>
    <dgm:pt modelId="{F96D7A7C-96B2-4922-B72D-852D57E1DF1D}" type="pres">
      <dgm:prSet presAssocID="{FDFBCAD4-93DD-443D-A77A-556321542A51}" presName="txSpace" presStyleCnt="0"/>
      <dgm:spPr/>
    </dgm:pt>
    <dgm:pt modelId="{92B51AD4-0E13-42EA-8A3D-1E38ABE56BEF}" type="pres">
      <dgm:prSet presAssocID="{FDFBCAD4-93DD-443D-A77A-556321542A51}" presName="desTx" presStyleLbl="revTx" presStyleIdx="9" presStyleCnt="14">
        <dgm:presLayoutVars/>
      </dgm:prSet>
      <dgm:spPr/>
    </dgm:pt>
    <dgm:pt modelId="{0362B6B7-77A7-435C-A1AE-64FB57A2593F}" type="pres">
      <dgm:prSet presAssocID="{21285019-D3A9-4E88-975F-D3441DC87C57}" presName="sibTrans" presStyleCnt="0"/>
      <dgm:spPr/>
    </dgm:pt>
    <dgm:pt modelId="{12CA7EDD-6751-4C64-B769-D9FC1164475C}" type="pres">
      <dgm:prSet presAssocID="{553EF98F-B5B3-42EB-B654-5E742DE46CFD}" presName="compNode" presStyleCnt="0"/>
      <dgm:spPr/>
    </dgm:pt>
    <dgm:pt modelId="{09A6AB29-1FB7-4A01-A769-8897C9351F0B}" type="pres">
      <dgm:prSet presAssocID="{553EF98F-B5B3-42EB-B654-5E742DE46CFD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84319A2F-F0BD-4CB3-8D99-E71794FCB4BD}" type="pres">
      <dgm:prSet presAssocID="{553EF98F-B5B3-42EB-B654-5E742DE46CFD}" presName="iconSpace" presStyleCnt="0"/>
      <dgm:spPr/>
    </dgm:pt>
    <dgm:pt modelId="{36DA1645-BF3F-49C8-8EE6-262A08AAF708}" type="pres">
      <dgm:prSet presAssocID="{553EF98F-B5B3-42EB-B654-5E742DE46CFD}" presName="parTx" presStyleLbl="revTx" presStyleIdx="10" presStyleCnt="14">
        <dgm:presLayoutVars>
          <dgm:chMax val="0"/>
          <dgm:chPref val="0"/>
        </dgm:presLayoutVars>
      </dgm:prSet>
      <dgm:spPr/>
    </dgm:pt>
    <dgm:pt modelId="{3479BD26-C6FA-4541-ADAC-BFD0DEBF9028}" type="pres">
      <dgm:prSet presAssocID="{553EF98F-B5B3-42EB-B654-5E742DE46CFD}" presName="txSpace" presStyleCnt="0"/>
      <dgm:spPr/>
    </dgm:pt>
    <dgm:pt modelId="{AC1B53CA-C932-4417-A7C3-199AF7673C88}" type="pres">
      <dgm:prSet presAssocID="{553EF98F-B5B3-42EB-B654-5E742DE46CFD}" presName="desTx" presStyleLbl="revTx" presStyleIdx="11" presStyleCnt="14">
        <dgm:presLayoutVars/>
      </dgm:prSet>
      <dgm:spPr/>
    </dgm:pt>
    <dgm:pt modelId="{3AD7A3EF-A03D-471D-8B82-0D3475EACAFD}" type="pres">
      <dgm:prSet presAssocID="{1F0D018F-0919-4B3A-9C22-413053802078}" presName="sibTrans" presStyleCnt="0"/>
      <dgm:spPr/>
    </dgm:pt>
    <dgm:pt modelId="{4BD9260B-3FED-4148-9B35-3AA255A647BA}" type="pres">
      <dgm:prSet presAssocID="{F2339370-AF62-4F91-9997-0350EC2B7D05}" presName="compNode" presStyleCnt="0"/>
      <dgm:spPr/>
    </dgm:pt>
    <dgm:pt modelId="{410E2C61-D651-4817-966F-1C8BD100829A}" type="pres">
      <dgm:prSet presAssocID="{F2339370-AF62-4F91-9997-0350EC2B7D05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611EC561-4FDC-4D67-A788-76C8A544BF23}" type="pres">
      <dgm:prSet presAssocID="{F2339370-AF62-4F91-9997-0350EC2B7D05}" presName="iconSpace" presStyleCnt="0"/>
      <dgm:spPr/>
    </dgm:pt>
    <dgm:pt modelId="{5600BD28-5AEB-445C-A7A8-85F83095D390}" type="pres">
      <dgm:prSet presAssocID="{F2339370-AF62-4F91-9997-0350EC2B7D05}" presName="parTx" presStyleLbl="revTx" presStyleIdx="12" presStyleCnt="14">
        <dgm:presLayoutVars>
          <dgm:chMax val="0"/>
          <dgm:chPref val="0"/>
        </dgm:presLayoutVars>
      </dgm:prSet>
      <dgm:spPr/>
    </dgm:pt>
    <dgm:pt modelId="{15E9D93E-6998-4A96-95D6-1E0386226E4F}" type="pres">
      <dgm:prSet presAssocID="{F2339370-AF62-4F91-9997-0350EC2B7D05}" presName="txSpace" presStyleCnt="0"/>
      <dgm:spPr/>
    </dgm:pt>
    <dgm:pt modelId="{F879DAAD-0ED4-43F0-A8A3-E576C563416C}" type="pres">
      <dgm:prSet presAssocID="{F2339370-AF62-4F91-9997-0350EC2B7D05}" presName="desTx" presStyleLbl="revTx" presStyleIdx="13" presStyleCnt="14">
        <dgm:presLayoutVars/>
      </dgm:prSet>
      <dgm:spPr/>
    </dgm:pt>
  </dgm:ptLst>
  <dgm:cxnLst>
    <dgm:cxn modelId="{73E08F05-6B13-4993-BD35-E986C61DBE33}" type="presOf" srcId="{553EF98F-B5B3-42EB-B654-5E742DE46CFD}" destId="{36DA1645-BF3F-49C8-8EE6-262A08AAF708}" srcOrd="0" destOrd="0" presId="urn:microsoft.com/office/officeart/2018/5/layout/CenteredIconLabelDescriptionList"/>
    <dgm:cxn modelId="{25361E07-1069-42EE-B9DB-2783DC4A86C6}" type="presOf" srcId="{0E3F0FCC-4863-4A30-AFFC-C6A97FF7CA5E}" destId="{AC1B53CA-C932-4417-A7C3-199AF7673C88}" srcOrd="0" destOrd="0" presId="urn:microsoft.com/office/officeart/2018/5/layout/CenteredIconLabelDescriptionList"/>
    <dgm:cxn modelId="{3BF65F14-7A25-4291-A5BD-1E075CF2DDE7}" type="presOf" srcId="{A7918628-AF96-4918-8B0D-7B3AA6159045}" destId="{743DD3E2-0CC6-47F9-B73A-057119DB4787}" srcOrd="0" destOrd="0" presId="urn:microsoft.com/office/officeart/2018/5/layout/CenteredIconLabelDescriptionList"/>
    <dgm:cxn modelId="{155F0615-B0B9-433D-B74A-4A86CFF04063}" srcId="{553EF98F-B5B3-42EB-B654-5E742DE46CFD}" destId="{0E3F0FCC-4863-4A30-AFFC-C6A97FF7CA5E}" srcOrd="0" destOrd="0" parTransId="{8A1F3736-48E8-43CF-A65D-DC5A81632BC0}" sibTransId="{2A1C4917-0235-4889-B42E-14C01E494CEA}"/>
    <dgm:cxn modelId="{DCAF0627-900F-47A1-96BB-EF0BF38190E8}" srcId="{553EF98F-B5B3-42EB-B654-5E742DE46CFD}" destId="{4B98217C-1D56-4C36-AE79-A1C84B371A88}" srcOrd="1" destOrd="0" parTransId="{AC668ADD-6134-4FAA-A7C2-7A861B3C764B}" sibTransId="{25184FE6-A633-48F4-8D11-BEBFD514DEB4}"/>
    <dgm:cxn modelId="{F9BF992A-29B7-4221-A5FC-C05606A47831}" srcId="{AE7C5783-2EE7-44BA-9989-29FC8291E972}" destId="{6568C122-F4C9-4CDE-99C8-833B8FA3AB74}" srcOrd="3" destOrd="0" parTransId="{937EBCC1-4A6A-4A84-84FE-93487EDBC1A7}" sibTransId="{F6315020-2BDA-4158-8FC9-7F6B8393CE18}"/>
    <dgm:cxn modelId="{833BAB34-EEF7-43CA-9C14-C3C0273FD4AA}" type="presOf" srcId="{4B98217C-1D56-4C36-AE79-A1C84B371A88}" destId="{AC1B53CA-C932-4417-A7C3-199AF7673C88}" srcOrd="0" destOrd="1" presId="urn:microsoft.com/office/officeart/2018/5/layout/CenteredIconLabelDescriptionList"/>
    <dgm:cxn modelId="{8F134B59-FA03-44A6-9119-AE6C9993B4DE}" srcId="{AE7C5783-2EE7-44BA-9989-29FC8291E972}" destId="{FDFBCAD4-93DD-443D-A77A-556321542A51}" srcOrd="4" destOrd="0" parTransId="{D4F18470-3BD2-43B1-9DA8-68A97755958D}" sibTransId="{21285019-D3A9-4E88-975F-D3441DC87C57}"/>
    <dgm:cxn modelId="{B2FACC61-D6CF-40D9-92D7-8E14A9597C2D}" srcId="{D58840A6-4EC9-4A59-96EB-C54E643F36ED}" destId="{A7918628-AF96-4918-8B0D-7B3AA6159045}" srcOrd="0" destOrd="0" parTransId="{FB8DAF84-F317-459E-822C-E02015D26CDC}" sibTransId="{1B51689C-64AE-4CC7-BA7B-F093A0612C44}"/>
    <dgm:cxn modelId="{42042E65-CF56-472B-9E12-19623B585C76}" srcId="{AE7C5783-2EE7-44BA-9989-29FC8291E972}" destId="{EC49D2A6-FABA-4DB8-A620-8CE44D5DC0D5}" srcOrd="1" destOrd="0" parTransId="{6C53A46C-CF42-4BEB-97E5-DBB12CFD50B7}" sibTransId="{139B0D5E-AFCD-43FF-B30C-BC79F208D668}"/>
    <dgm:cxn modelId="{18AF7B6D-62FB-4B23-A980-4F14882EB83D}" type="presOf" srcId="{BB82DF98-764D-475D-8C60-DE3C0DB777B1}" destId="{AC1B53CA-C932-4417-A7C3-199AF7673C88}" srcOrd="0" destOrd="2" presId="urn:microsoft.com/office/officeart/2018/5/layout/CenteredIconLabelDescriptionList"/>
    <dgm:cxn modelId="{E48F866D-8D0F-4235-94AD-E7BD8C95FCFE}" type="presOf" srcId="{EC49D2A6-FABA-4DB8-A620-8CE44D5DC0D5}" destId="{12AF9DC8-75AC-48A8-8D2C-B02CABCDF3DF}" srcOrd="0" destOrd="0" presId="urn:microsoft.com/office/officeart/2018/5/layout/CenteredIconLabelDescriptionList"/>
    <dgm:cxn modelId="{369D396E-7076-4414-AD4C-C2A720981772}" type="presOf" srcId="{D58840A6-4EC9-4A59-96EB-C54E643F36ED}" destId="{4034DE51-AE82-4535-87EB-525274CBAD95}" srcOrd="0" destOrd="0" presId="urn:microsoft.com/office/officeart/2018/5/layout/CenteredIconLabelDescriptionList"/>
    <dgm:cxn modelId="{FEE60279-B6D7-45DA-B4C0-E2A4CE12F3C6}" srcId="{AE7C5783-2EE7-44BA-9989-29FC8291E972}" destId="{553EF98F-B5B3-42EB-B654-5E742DE46CFD}" srcOrd="5" destOrd="0" parTransId="{8B09557C-C9C7-48AF-90B8-2C60B97D0675}" sibTransId="{1F0D018F-0919-4B3A-9C22-413053802078}"/>
    <dgm:cxn modelId="{DB43C2B9-AB6D-4C9F-A158-4B247D0700F0}" srcId="{553EF98F-B5B3-42EB-B654-5E742DE46CFD}" destId="{BB82DF98-764D-475D-8C60-DE3C0DB777B1}" srcOrd="2" destOrd="0" parTransId="{D23E204B-DA88-48D5-88B4-786808544E80}" sibTransId="{D80F189E-1B22-4515-BF89-F5DB80701E33}"/>
    <dgm:cxn modelId="{06D820D0-C834-4CD6-B6C4-C03AC764CE78}" type="presOf" srcId="{F2339370-AF62-4F91-9997-0350EC2B7D05}" destId="{5600BD28-5AEB-445C-A7A8-85F83095D390}" srcOrd="0" destOrd="0" presId="urn:microsoft.com/office/officeart/2018/5/layout/CenteredIconLabelDescriptionList"/>
    <dgm:cxn modelId="{193455D7-CFE0-4572-B0DB-FC9D24991197}" srcId="{AE7C5783-2EE7-44BA-9989-29FC8291E972}" destId="{D58840A6-4EC9-4A59-96EB-C54E643F36ED}" srcOrd="2" destOrd="0" parTransId="{8A4F729E-4C56-46BA-83B6-7D785D46F124}" sibTransId="{C379268C-FB73-4B71-B04A-22F59E8CE5FF}"/>
    <dgm:cxn modelId="{501B3FDE-801E-4341-BF7F-5BCEC35CE100}" type="presOf" srcId="{32F43AED-AA8A-4013-A919-5C0F33751142}" destId="{7F6201BA-F28D-4EDA-AF7C-279A5D80BAA6}" srcOrd="0" destOrd="0" presId="urn:microsoft.com/office/officeart/2018/5/layout/CenteredIconLabelDescriptionList"/>
    <dgm:cxn modelId="{922C21E4-3E22-4AEC-AB9C-22F2268078C2}" type="presOf" srcId="{AE7C5783-2EE7-44BA-9989-29FC8291E972}" destId="{2C6BD586-3DE4-43B9-85FC-9C063BA40A05}" srcOrd="0" destOrd="0" presId="urn:microsoft.com/office/officeart/2018/5/layout/CenteredIconLabelDescriptionList"/>
    <dgm:cxn modelId="{002830E6-5324-4BF0-B233-75DD49EF99CD}" type="presOf" srcId="{FDFBCAD4-93DD-443D-A77A-556321542A51}" destId="{B81BC431-53CE-4286-916A-4471AF16879C}" srcOrd="0" destOrd="0" presId="urn:microsoft.com/office/officeart/2018/5/layout/CenteredIconLabelDescriptionList"/>
    <dgm:cxn modelId="{079235E8-E64A-43EF-9DFE-49D17BB974BE}" type="presOf" srcId="{6568C122-F4C9-4CDE-99C8-833B8FA3AB74}" destId="{C507024A-5670-4ECD-8D27-F639B27C48DC}" srcOrd="0" destOrd="0" presId="urn:microsoft.com/office/officeart/2018/5/layout/CenteredIconLabelDescriptionList"/>
    <dgm:cxn modelId="{81D8D1EB-BF44-4F98-9C59-3B4EB4D153B7}" srcId="{AE7C5783-2EE7-44BA-9989-29FC8291E972}" destId="{F2339370-AF62-4F91-9997-0350EC2B7D05}" srcOrd="6" destOrd="0" parTransId="{584B2460-92BE-4A39-93E3-C3DDFE90211F}" sibTransId="{9DC88DDB-F1BF-450C-B05C-DDDDC42F677A}"/>
    <dgm:cxn modelId="{69C699EF-C383-42E0-AA6D-F2EEE4CF8478}" srcId="{AE7C5783-2EE7-44BA-9989-29FC8291E972}" destId="{32F43AED-AA8A-4013-A919-5C0F33751142}" srcOrd="0" destOrd="0" parTransId="{C14AF011-46DB-4724-8807-AD31CF6504C9}" sibTransId="{F6CEBA6D-F31E-450D-9934-3A0F79C38408}"/>
    <dgm:cxn modelId="{181899FA-3F51-4629-BDD5-5A898024CF3D}" type="presParOf" srcId="{2C6BD586-3DE4-43B9-85FC-9C063BA40A05}" destId="{1403DAFE-9ED4-4E1D-9EEB-C11C8A5B7607}" srcOrd="0" destOrd="0" presId="urn:microsoft.com/office/officeart/2018/5/layout/CenteredIconLabelDescriptionList"/>
    <dgm:cxn modelId="{2B47A52E-13BE-41B9-894E-3C475ACDFA1D}" type="presParOf" srcId="{1403DAFE-9ED4-4E1D-9EEB-C11C8A5B7607}" destId="{B45132C1-D212-4978-AD7D-BF3A508D342F}" srcOrd="0" destOrd="0" presId="urn:microsoft.com/office/officeart/2018/5/layout/CenteredIconLabelDescriptionList"/>
    <dgm:cxn modelId="{53D988D2-0A0D-458D-9834-08E464B83BB2}" type="presParOf" srcId="{1403DAFE-9ED4-4E1D-9EEB-C11C8A5B7607}" destId="{DAC076A4-C152-48E2-B541-7CD9C27DC8CE}" srcOrd="1" destOrd="0" presId="urn:microsoft.com/office/officeart/2018/5/layout/CenteredIconLabelDescriptionList"/>
    <dgm:cxn modelId="{309F27AF-4B62-45E2-9558-966ABC7D5488}" type="presParOf" srcId="{1403DAFE-9ED4-4E1D-9EEB-C11C8A5B7607}" destId="{7F6201BA-F28D-4EDA-AF7C-279A5D80BAA6}" srcOrd="2" destOrd="0" presId="urn:microsoft.com/office/officeart/2018/5/layout/CenteredIconLabelDescriptionList"/>
    <dgm:cxn modelId="{33B26A08-C711-431D-8B6F-A9E767EA1306}" type="presParOf" srcId="{1403DAFE-9ED4-4E1D-9EEB-C11C8A5B7607}" destId="{4CA3FE0F-7800-492A-8CF4-30436239DFDB}" srcOrd="3" destOrd="0" presId="urn:microsoft.com/office/officeart/2018/5/layout/CenteredIconLabelDescriptionList"/>
    <dgm:cxn modelId="{A85D07BE-8169-48F1-A894-6D2F5A4B8C83}" type="presParOf" srcId="{1403DAFE-9ED4-4E1D-9EEB-C11C8A5B7607}" destId="{0752B945-1BA4-40E1-A77C-CDB75E1BCB84}" srcOrd="4" destOrd="0" presId="urn:microsoft.com/office/officeart/2018/5/layout/CenteredIconLabelDescriptionList"/>
    <dgm:cxn modelId="{B6DB85D1-4ABC-4B0E-893E-A2840D8D07E3}" type="presParOf" srcId="{2C6BD586-3DE4-43B9-85FC-9C063BA40A05}" destId="{0052D7C5-E518-4792-8256-34E3E48025DF}" srcOrd="1" destOrd="0" presId="urn:microsoft.com/office/officeart/2018/5/layout/CenteredIconLabelDescriptionList"/>
    <dgm:cxn modelId="{ED05C7D4-B4A8-45E0-93B3-95FFE104B2F2}" type="presParOf" srcId="{2C6BD586-3DE4-43B9-85FC-9C063BA40A05}" destId="{4169EB0C-B583-40B5-A11A-45DA8CF7F0A5}" srcOrd="2" destOrd="0" presId="urn:microsoft.com/office/officeart/2018/5/layout/CenteredIconLabelDescriptionList"/>
    <dgm:cxn modelId="{B40A0E5C-BC20-4052-A325-104DD4185185}" type="presParOf" srcId="{4169EB0C-B583-40B5-A11A-45DA8CF7F0A5}" destId="{F8991989-BAA3-41F9-AB49-CAF3725B29A4}" srcOrd="0" destOrd="0" presId="urn:microsoft.com/office/officeart/2018/5/layout/CenteredIconLabelDescriptionList"/>
    <dgm:cxn modelId="{AC0A723E-2B4D-481F-8DAB-B5C5F2736BE1}" type="presParOf" srcId="{4169EB0C-B583-40B5-A11A-45DA8CF7F0A5}" destId="{5C1A5E92-4503-4B7B-BBCA-02815FD05048}" srcOrd="1" destOrd="0" presId="urn:microsoft.com/office/officeart/2018/5/layout/CenteredIconLabelDescriptionList"/>
    <dgm:cxn modelId="{1732F873-DF90-4071-9E90-F23BF187DA77}" type="presParOf" srcId="{4169EB0C-B583-40B5-A11A-45DA8CF7F0A5}" destId="{12AF9DC8-75AC-48A8-8D2C-B02CABCDF3DF}" srcOrd="2" destOrd="0" presId="urn:microsoft.com/office/officeart/2018/5/layout/CenteredIconLabelDescriptionList"/>
    <dgm:cxn modelId="{608BB582-EBCC-48A7-A085-2076A9894B74}" type="presParOf" srcId="{4169EB0C-B583-40B5-A11A-45DA8CF7F0A5}" destId="{5861CE90-BAA9-46FA-83E1-BA813AC40803}" srcOrd="3" destOrd="0" presId="urn:microsoft.com/office/officeart/2018/5/layout/CenteredIconLabelDescriptionList"/>
    <dgm:cxn modelId="{C809B98D-8547-4B61-9BE0-9C7B4BCCF602}" type="presParOf" srcId="{4169EB0C-B583-40B5-A11A-45DA8CF7F0A5}" destId="{B2212AA4-2419-46F4-B46B-3C977087A404}" srcOrd="4" destOrd="0" presId="urn:microsoft.com/office/officeart/2018/5/layout/CenteredIconLabelDescriptionList"/>
    <dgm:cxn modelId="{63A64C5C-F9AF-407B-91C4-E79369F9B763}" type="presParOf" srcId="{2C6BD586-3DE4-43B9-85FC-9C063BA40A05}" destId="{B9F6E2EA-C8D5-4212-9A47-E4D11B29AE02}" srcOrd="3" destOrd="0" presId="urn:microsoft.com/office/officeart/2018/5/layout/CenteredIconLabelDescriptionList"/>
    <dgm:cxn modelId="{72390F12-6269-4F1D-8773-E989167429C9}" type="presParOf" srcId="{2C6BD586-3DE4-43B9-85FC-9C063BA40A05}" destId="{A167884A-55D7-4F0E-8620-0C5AA0B2CD3B}" srcOrd="4" destOrd="0" presId="urn:microsoft.com/office/officeart/2018/5/layout/CenteredIconLabelDescriptionList"/>
    <dgm:cxn modelId="{39E65C34-23C3-44FE-AD72-6AFBFE5DDB2D}" type="presParOf" srcId="{A167884A-55D7-4F0E-8620-0C5AA0B2CD3B}" destId="{4278B665-DD89-44BB-8A41-A1F4F007E9FD}" srcOrd="0" destOrd="0" presId="urn:microsoft.com/office/officeart/2018/5/layout/CenteredIconLabelDescriptionList"/>
    <dgm:cxn modelId="{7D1DFA5F-B34E-4E6A-8D14-52680D979085}" type="presParOf" srcId="{A167884A-55D7-4F0E-8620-0C5AA0B2CD3B}" destId="{683C5338-0DEB-4791-B1CB-52BC1D5E0F89}" srcOrd="1" destOrd="0" presId="urn:microsoft.com/office/officeart/2018/5/layout/CenteredIconLabelDescriptionList"/>
    <dgm:cxn modelId="{1055D2E8-E28F-4450-9EBD-65D1D4378820}" type="presParOf" srcId="{A167884A-55D7-4F0E-8620-0C5AA0B2CD3B}" destId="{4034DE51-AE82-4535-87EB-525274CBAD95}" srcOrd="2" destOrd="0" presId="urn:microsoft.com/office/officeart/2018/5/layout/CenteredIconLabelDescriptionList"/>
    <dgm:cxn modelId="{6642C9AF-FF0D-49F5-89B2-DCFEB0120D3C}" type="presParOf" srcId="{A167884A-55D7-4F0E-8620-0C5AA0B2CD3B}" destId="{A7C34BA3-E94A-449A-BC74-44D29E71AD95}" srcOrd="3" destOrd="0" presId="urn:microsoft.com/office/officeart/2018/5/layout/CenteredIconLabelDescriptionList"/>
    <dgm:cxn modelId="{CD99D491-FBD8-4665-811A-65A292BDED3B}" type="presParOf" srcId="{A167884A-55D7-4F0E-8620-0C5AA0B2CD3B}" destId="{743DD3E2-0CC6-47F9-B73A-057119DB4787}" srcOrd="4" destOrd="0" presId="urn:microsoft.com/office/officeart/2018/5/layout/CenteredIconLabelDescriptionList"/>
    <dgm:cxn modelId="{0CFB986E-967A-483C-94CB-70684280F61D}" type="presParOf" srcId="{2C6BD586-3DE4-43B9-85FC-9C063BA40A05}" destId="{25B64E92-351D-486D-BC82-927EBCF2DE8D}" srcOrd="5" destOrd="0" presId="urn:microsoft.com/office/officeart/2018/5/layout/CenteredIconLabelDescriptionList"/>
    <dgm:cxn modelId="{2DA2A288-F8FB-403A-A91C-97195D7E3EFF}" type="presParOf" srcId="{2C6BD586-3DE4-43B9-85FC-9C063BA40A05}" destId="{E3EA562D-6465-4AFF-863E-C97947AE1485}" srcOrd="6" destOrd="0" presId="urn:microsoft.com/office/officeart/2018/5/layout/CenteredIconLabelDescriptionList"/>
    <dgm:cxn modelId="{A4F1430B-F59A-40AE-A717-6B61B93F73AF}" type="presParOf" srcId="{E3EA562D-6465-4AFF-863E-C97947AE1485}" destId="{09645859-5CFD-4723-80CF-3807D6DF97A3}" srcOrd="0" destOrd="0" presId="urn:microsoft.com/office/officeart/2018/5/layout/CenteredIconLabelDescriptionList"/>
    <dgm:cxn modelId="{237BAA02-A3B9-413F-9696-5064ED9C64DD}" type="presParOf" srcId="{E3EA562D-6465-4AFF-863E-C97947AE1485}" destId="{4A2B4B46-FCDE-471B-8489-85A44EF16238}" srcOrd="1" destOrd="0" presId="urn:microsoft.com/office/officeart/2018/5/layout/CenteredIconLabelDescriptionList"/>
    <dgm:cxn modelId="{6E62142A-7C59-415B-8088-6B4D26FE3B60}" type="presParOf" srcId="{E3EA562D-6465-4AFF-863E-C97947AE1485}" destId="{C507024A-5670-4ECD-8D27-F639B27C48DC}" srcOrd="2" destOrd="0" presId="urn:microsoft.com/office/officeart/2018/5/layout/CenteredIconLabelDescriptionList"/>
    <dgm:cxn modelId="{B3833EBE-3F57-4251-882E-7F0EA264843C}" type="presParOf" srcId="{E3EA562D-6465-4AFF-863E-C97947AE1485}" destId="{43A2F445-9F34-44EB-859F-E3719F4B81CC}" srcOrd="3" destOrd="0" presId="urn:microsoft.com/office/officeart/2018/5/layout/CenteredIconLabelDescriptionList"/>
    <dgm:cxn modelId="{1EF43CA6-2E11-4114-B1BA-6AC131E9ADB8}" type="presParOf" srcId="{E3EA562D-6465-4AFF-863E-C97947AE1485}" destId="{009D9E29-2BE3-4136-A863-0C2B58F82A1D}" srcOrd="4" destOrd="0" presId="urn:microsoft.com/office/officeart/2018/5/layout/CenteredIconLabelDescriptionList"/>
    <dgm:cxn modelId="{C3F39FFA-45FE-42F3-8334-5113A9F29871}" type="presParOf" srcId="{2C6BD586-3DE4-43B9-85FC-9C063BA40A05}" destId="{281CB6F4-E978-4A38-BEA1-95274C6B9502}" srcOrd="7" destOrd="0" presId="urn:microsoft.com/office/officeart/2018/5/layout/CenteredIconLabelDescriptionList"/>
    <dgm:cxn modelId="{6BD32D75-E69B-4ADE-9E43-6A181AB895F6}" type="presParOf" srcId="{2C6BD586-3DE4-43B9-85FC-9C063BA40A05}" destId="{578B0B5C-52A8-47D6-B998-592797A3916C}" srcOrd="8" destOrd="0" presId="urn:microsoft.com/office/officeart/2018/5/layout/CenteredIconLabelDescriptionList"/>
    <dgm:cxn modelId="{13DE0723-39EA-4B48-A0EA-B3F65E4B27F1}" type="presParOf" srcId="{578B0B5C-52A8-47D6-B998-592797A3916C}" destId="{4FFC8243-B0AA-41F7-82B9-477DC502FAB4}" srcOrd="0" destOrd="0" presId="urn:microsoft.com/office/officeart/2018/5/layout/CenteredIconLabelDescriptionList"/>
    <dgm:cxn modelId="{3BA7B0F8-39CF-42C9-8248-22CC7BC44E0A}" type="presParOf" srcId="{578B0B5C-52A8-47D6-B998-592797A3916C}" destId="{FACE2334-DC7A-4BB3-884E-0756A008A534}" srcOrd="1" destOrd="0" presId="urn:microsoft.com/office/officeart/2018/5/layout/CenteredIconLabelDescriptionList"/>
    <dgm:cxn modelId="{1431C34A-05A5-4D79-BF6E-01F2D6C24756}" type="presParOf" srcId="{578B0B5C-52A8-47D6-B998-592797A3916C}" destId="{B81BC431-53CE-4286-916A-4471AF16879C}" srcOrd="2" destOrd="0" presId="urn:microsoft.com/office/officeart/2018/5/layout/CenteredIconLabelDescriptionList"/>
    <dgm:cxn modelId="{BB9B1E0B-93E9-4B49-AA23-ECCAB81CE653}" type="presParOf" srcId="{578B0B5C-52A8-47D6-B998-592797A3916C}" destId="{F96D7A7C-96B2-4922-B72D-852D57E1DF1D}" srcOrd="3" destOrd="0" presId="urn:microsoft.com/office/officeart/2018/5/layout/CenteredIconLabelDescriptionList"/>
    <dgm:cxn modelId="{8AC38C37-C5B0-4761-9ED7-2690FA11A2CB}" type="presParOf" srcId="{578B0B5C-52A8-47D6-B998-592797A3916C}" destId="{92B51AD4-0E13-42EA-8A3D-1E38ABE56BEF}" srcOrd="4" destOrd="0" presId="urn:microsoft.com/office/officeart/2018/5/layout/CenteredIconLabelDescriptionList"/>
    <dgm:cxn modelId="{268713AE-7436-433D-9B0D-38D707E675A2}" type="presParOf" srcId="{2C6BD586-3DE4-43B9-85FC-9C063BA40A05}" destId="{0362B6B7-77A7-435C-A1AE-64FB57A2593F}" srcOrd="9" destOrd="0" presId="urn:microsoft.com/office/officeart/2018/5/layout/CenteredIconLabelDescriptionList"/>
    <dgm:cxn modelId="{38523C01-865C-4338-B8EE-6AC47F623782}" type="presParOf" srcId="{2C6BD586-3DE4-43B9-85FC-9C063BA40A05}" destId="{12CA7EDD-6751-4C64-B769-D9FC1164475C}" srcOrd="10" destOrd="0" presId="urn:microsoft.com/office/officeart/2018/5/layout/CenteredIconLabelDescriptionList"/>
    <dgm:cxn modelId="{DC8F5ACA-282A-42A7-9AAF-7B2610F1F100}" type="presParOf" srcId="{12CA7EDD-6751-4C64-B769-D9FC1164475C}" destId="{09A6AB29-1FB7-4A01-A769-8897C9351F0B}" srcOrd="0" destOrd="0" presId="urn:microsoft.com/office/officeart/2018/5/layout/CenteredIconLabelDescriptionList"/>
    <dgm:cxn modelId="{A57BE380-39F8-455C-9F6E-8637AAC26CE6}" type="presParOf" srcId="{12CA7EDD-6751-4C64-B769-D9FC1164475C}" destId="{84319A2F-F0BD-4CB3-8D99-E71794FCB4BD}" srcOrd="1" destOrd="0" presId="urn:microsoft.com/office/officeart/2018/5/layout/CenteredIconLabelDescriptionList"/>
    <dgm:cxn modelId="{50338E10-DA02-40BE-9597-708AAA76F9CB}" type="presParOf" srcId="{12CA7EDD-6751-4C64-B769-D9FC1164475C}" destId="{36DA1645-BF3F-49C8-8EE6-262A08AAF708}" srcOrd="2" destOrd="0" presId="urn:microsoft.com/office/officeart/2018/5/layout/CenteredIconLabelDescriptionList"/>
    <dgm:cxn modelId="{EBF33638-2EB8-4635-9FE0-0D1DE1603084}" type="presParOf" srcId="{12CA7EDD-6751-4C64-B769-D9FC1164475C}" destId="{3479BD26-C6FA-4541-ADAC-BFD0DEBF9028}" srcOrd="3" destOrd="0" presId="urn:microsoft.com/office/officeart/2018/5/layout/CenteredIconLabelDescriptionList"/>
    <dgm:cxn modelId="{E0F9B599-C068-4B19-8B41-A5661417D9A7}" type="presParOf" srcId="{12CA7EDD-6751-4C64-B769-D9FC1164475C}" destId="{AC1B53CA-C932-4417-A7C3-199AF7673C88}" srcOrd="4" destOrd="0" presId="urn:microsoft.com/office/officeart/2018/5/layout/CenteredIconLabelDescriptionList"/>
    <dgm:cxn modelId="{3C6D481C-2818-4F56-A3FA-1581966D2C88}" type="presParOf" srcId="{2C6BD586-3DE4-43B9-85FC-9C063BA40A05}" destId="{3AD7A3EF-A03D-471D-8B82-0D3475EACAFD}" srcOrd="11" destOrd="0" presId="urn:microsoft.com/office/officeart/2018/5/layout/CenteredIconLabelDescriptionList"/>
    <dgm:cxn modelId="{7D351650-D7B6-4E66-97C9-1A86522107E6}" type="presParOf" srcId="{2C6BD586-3DE4-43B9-85FC-9C063BA40A05}" destId="{4BD9260B-3FED-4148-9B35-3AA255A647BA}" srcOrd="12" destOrd="0" presId="urn:microsoft.com/office/officeart/2018/5/layout/CenteredIconLabelDescriptionList"/>
    <dgm:cxn modelId="{F931637A-A1F8-4352-B012-20F42C62FDDC}" type="presParOf" srcId="{4BD9260B-3FED-4148-9B35-3AA255A647BA}" destId="{410E2C61-D651-4817-966F-1C8BD100829A}" srcOrd="0" destOrd="0" presId="urn:microsoft.com/office/officeart/2018/5/layout/CenteredIconLabelDescriptionList"/>
    <dgm:cxn modelId="{74332DA6-BD85-4728-A2F4-65ACA135F71A}" type="presParOf" srcId="{4BD9260B-3FED-4148-9B35-3AA255A647BA}" destId="{611EC561-4FDC-4D67-A788-76C8A544BF23}" srcOrd="1" destOrd="0" presId="urn:microsoft.com/office/officeart/2018/5/layout/CenteredIconLabelDescriptionList"/>
    <dgm:cxn modelId="{6CD1362A-F5D1-4E29-85CF-76441B72C127}" type="presParOf" srcId="{4BD9260B-3FED-4148-9B35-3AA255A647BA}" destId="{5600BD28-5AEB-445C-A7A8-85F83095D390}" srcOrd="2" destOrd="0" presId="urn:microsoft.com/office/officeart/2018/5/layout/CenteredIconLabelDescriptionList"/>
    <dgm:cxn modelId="{DF2A6BC2-0ACB-4F61-A73D-8A35F0E570CB}" type="presParOf" srcId="{4BD9260B-3FED-4148-9B35-3AA255A647BA}" destId="{15E9D93E-6998-4A96-95D6-1E0386226E4F}" srcOrd="3" destOrd="0" presId="urn:microsoft.com/office/officeart/2018/5/layout/CenteredIconLabelDescriptionList"/>
    <dgm:cxn modelId="{66438ED2-8EDC-4D3E-AC13-FB24FF250A46}" type="presParOf" srcId="{4BD9260B-3FED-4148-9B35-3AA255A647BA}" destId="{F879DAAD-0ED4-43F0-A8A3-E576C563416C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E7C5783-2EE7-44BA-9989-29FC8291E972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2F43AED-AA8A-4013-A919-5C0F3375114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Motivation</a:t>
          </a:r>
          <a:r>
            <a:rPr lang="en-US"/>
            <a:t> </a:t>
          </a:r>
        </a:p>
      </dgm:t>
    </dgm:pt>
    <dgm:pt modelId="{C14AF011-46DB-4724-8807-AD31CF6504C9}" type="parTrans" cxnId="{69C699EF-C383-42E0-AA6D-F2EEE4CF8478}">
      <dgm:prSet/>
      <dgm:spPr/>
      <dgm:t>
        <a:bodyPr/>
        <a:lstStyle/>
        <a:p>
          <a:endParaRPr lang="en-US"/>
        </a:p>
      </dgm:t>
    </dgm:pt>
    <dgm:pt modelId="{F6CEBA6D-F31E-450D-9934-3A0F79C38408}" type="sibTrans" cxnId="{69C699EF-C383-42E0-AA6D-F2EEE4CF8478}">
      <dgm:prSet/>
      <dgm:spPr/>
      <dgm:t>
        <a:bodyPr/>
        <a:lstStyle/>
        <a:p>
          <a:endParaRPr lang="en-US"/>
        </a:p>
      </dgm:t>
    </dgm:pt>
    <dgm:pt modelId="{EC49D2A6-FABA-4DB8-A620-8CE44D5DC0D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Research Questions</a:t>
          </a:r>
          <a:endParaRPr lang="en-US"/>
        </a:p>
      </dgm:t>
    </dgm:pt>
    <dgm:pt modelId="{6C53A46C-CF42-4BEB-97E5-DBB12CFD50B7}" type="parTrans" cxnId="{42042E65-CF56-472B-9E12-19623B585C76}">
      <dgm:prSet/>
      <dgm:spPr/>
      <dgm:t>
        <a:bodyPr/>
        <a:lstStyle/>
        <a:p>
          <a:endParaRPr lang="en-US"/>
        </a:p>
      </dgm:t>
    </dgm:pt>
    <dgm:pt modelId="{139B0D5E-AFCD-43FF-B30C-BC79F208D668}" type="sibTrans" cxnId="{42042E65-CF56-472B-9E12-19623B585C76}">
      <dgm:prSet/>
      <dgm:spPr/>
      <dgm:t>
        <a:bodyPr/>
        <a:lstStyle/>
        <a:p>
          <a:endParaRPr lang="en-US"/>
        </a:p>
      </dgm:t>
    </dgm:pt>
    <dgm:pt modelId="{D58840A6-4EC9-4A59-96EB-C54E643F36E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Background</a:t>
          </a:r>
          <a:endParaRPr lang="en-US"/>
        </a:p>
      </dgm:t>
    </dgm:pt>
    <dgm:pt modelId="{8A4F729E-4C56-46BA-83B6-7D785D46F124}" type="parTrans" cxnId="{193455D7-CFE0-4572-B0DB-FC9D24991197}">
      <dgm:prSet/>
      <dgm:spPr/>
      <dgm:t>
        <a:bodyPr/>
        <a:lstStyle/>
        <a:p>
          <a:endParaRPr lang="en-US"/>
        </a:p>
      </dgm:t>
    </dgm:pt>
    <dgm:pt modelId="{C379268C-FB73-4B71-B04A-22F59E8CE5FF}" type="sibTrans" cxnId="{193455D7-CFE0-4572-B0DB-FC9D24991197}">
      <dgm:prSet/>
      <dgm:spPr/>
      <dgm:t>
        <a:bodyPr/>
        <a:lstStyle/>
        <a:p>
          <a:endParaRPr lang="en-US"/>
        </a:p>
      </dgm:t>
    </dgm:pt>
    <dgm:pt modelId="{A7918628-AF96-4918-8B0D-7B3AA61590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Topic Modeling</a:t>
          </a:r>
          <a:endParaRPr lang="en-US" dirty="0"/>
        </a:p>
      </dgm:t>
    </dgm:pt>
    <dgm:pt modelId="{FB8DAF84-F317-459E-822C-E02015D26CDC}" type="parTrans" cxnId="{B2FACC61-D6CF-40D9-92D7-8E14A9597C2D}">
      <dgm:prSet/>
      <dgm:spPr/>
      <dgm:t>
        <a:bodyPr/>
        <a:lstStyle/>
        <a:p>
          <a:endParaRPr lang="en-US"/>
        </a:p>
      </dgm:t>
    </dgm:pt>
    <dgm:pt modelId="{1B51689C-64AE-4CC7-BA7B-F093A0612C44}" type="sibTrans" cxnId="{B2FACC61-D6CF-40D9-92D7-8E14A9597C2D}">
      <dgm:prSet/>
      <dgm:spPr/>
      <dgm:t>
        <a:bodyPr/>
        <a:lstStyle/>
        <a:p>
          <a:endParaRPr lang="en-US"/>
        </a:p>
      </dgm:t>
    </dgm:pt>
    <dgm:pt modelId="{6568C122-F4C9-4CDE-99C8-833B8FA3AB7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Datasets</a:t>
          </a:r>
          <a:endParaRPr lang="en-US"/>
        </a:p>
      </dgm:t>
    </dgm:pt>
    <dgm:pt modelId="{937EBCC1-4A6A-4A84-84FE-93487EDBC1A7}" type="parTrans" cxnId="{F9BF992A-29B7-4221-A5FC-C05606A47831}">
      <dgm:prSet/>
      <dgm:spPr/>
      <dgm:t>
        <a:bodyPr/>
        <a:lstStyle/>
        <a:p>
          <a:endParaRPr lang="en-US"/>
        </a:p>
      </dgm:t>
    </dgm:pt>
    <dgm:pt modelId="{F6315020-2BDA-4158-8FC9-7F6B8393CE18}" type="sibTrans" cxnId="{F9BF992A-29B7-4221-A5FC-C05606A47831}">
      <dgm:prSet/>
      <dgm:spPr/>
      <dgm:t>
        <a:bodyPr/>
        <a:lstStyle/>
        <a:p>
          <a:endParaRPr lang="en-US"/>
        </a:p>
      </dgm:t>
    </dgm:pt>
    <dgm:pt modelId="{FDFBCAD4-93DD-443D-A77A-556321542A5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Methodology</a:t>
          </a:r>
          <a:endParaRPr lang="en-US"/>
        </a:p>
      </dgm:t>
    </dgm:pt>
    <dgm:pt modelId="{D4F18470-3BD2-43B1-9DA8-68A97755958D}" type="parTrans" cxnId="{8F134B59-FA03-44A6-9119-AE6C9993B4DE}">
      <dgm:prSet/>
      <dgm:spPr/>
      <dgm:t>
        <a:bodyPr/>
        <a:lstStyle/>
        <a:p>
          <a:endParaRPr lang="en-US"/>
        </a:p>
      </dgm:t>
    </dgm:pt>
    <dgm:pt modelId="{21285019-D3A9-4E88-975F-D3441DC87C57}" type="sibTrans" cxnId="{8F134B59-FA03-44A6-9119-AE6C9993B4DE}">
      <dgm:prSet/>
      <dgm:spPr/>
      <dgm:t>
        <a:bodyPr/>
        <a:lstStyle/>
        <a:p>
          <a:endParaRPr lang="en-US"/>
        </a:p>
      </dgm:t>
    </dgm:pt>
    <dgm:pt modelId="{553EF98F-B5B3-42EB-B654-5E742DE46CF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Experiments</a:t>
          </a:r>
          <a:endParaRPr lang="en-US"/>
        </a:p>
      </dgm:t>
    </dgm:pt>
    <dgm:pt modelId="{8B09557C-C9C7-48AF-90B8-2C60B97D0675}" type="parTrans" cxnId="{FEE60279-B6D7-45DA-B4C0-E2A4CE12F3C6}">
      <dgm:prSet/>
      <dgm:spPr/>
      <dgm:t>
        <a:bodyPr/>
        <a:lstStyle/>
        <a:p>
          <a:endParaRPr lang="en-US"/>
        </a:p>
      </dgm:t>
    </dgm:pt>
    <dgm:pt modelId="{1F0D018F-0919-4B3A-9C22-413053802078}" type="sibTrans" cxnId="{FEE60279-B6D7-45DA-B4C0-E2A4CE12F3C6}">
      <dgm:prSet/>
      <dgm:spPr/>
      <dgm:t>
        <a:bodyPr/>
        <a:lstStyle/>
        <a:p>
          <a:endParaRPr lang="en-US"/>
        </a:p>
      </dgm:t>
    </dgm:pt>
    <dgm:pt modelId="{0E3F0FCC-4863-4A30-AFFC-C6A97FF7CA5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1: Topic Modeling</a:t>
          </a:r>
          <a:endParaRPr lang="en-US"/>
        </a:p>
      </dgm:t>
    </dgm:pt>
    <dgm:pt modelId="{8A1F3736-48E8-43CF-A65D-DC5A81632BC0}" type="parTrans" cxnId="{155F0615-B0B9-433D-B74A-4A86CFF04063}">
      <dgm:prSet/>
      <dgm:spPr/>
      <dgm:t>
        <a:bodyPr/>
        <a:lstStyle/>
        <a:p>
          <a:endParaRPr lang="en-US"/>
        </a:p>
      </dgm:t>
    </dgm:pt>
    <dgm:pt modelId="{2A1C4917-0235-4889-B42E-14C01E494CEA}" type="sibTrans" cxnId="{155F0615-B0B9-433D-B74A-4A86CFF04063}">
      <dgm:prSet/>
      <dgm:spPr/>
      <dgm:t>
        <a:bodyPr/>
        <a:lstStyle/>
        <a:p>
          <a:endParaRPr lang="en-US"/>
        </a:p>
      </dgm:t>
    </dgm:pt>
    <dgm:pt modelId="{4B98217C-1D56-4C36-AE79-A1C84B371A8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2: Text Similarity</a:t>
          </a:r>
          <a:endParaRPr lang="en-US"/>
        </a:p>
      </dgm:t>
    </dgm:pt>
    <dgm:pt modelId="{AC668ADD-6134-4FAA-A7C2-7A861B3C764B}" type="parTrans" cxnId="{DCAF0627-900F-47A1-96BB-EF0BF38190E8}">
      <dgm:prSet/>
      <dgm:spPr/>
      <dgm:t>
        <a:bodyPr/>
        <a:lstStyle/>
        <a:p>
          <a:endParaRPr lang="en-US"/>
        </a:p>
      </dgm:t>
    </dgm:pt>
    <dgm:pt modelId="{25184FE6-A633-48F4-8D11-BEBFD514DEB4}" type="sibTrans" cxnId="{DCAF0627-900F-47A1-96BB-EF0BF38190E8}">
      <dgm:prSet/>
      <dgm:spPr/>
      <dgm:t>
        <a:bodyPr/>
        <a:lstStyle/>
        <a:p>
          <a:endParaRPr lang="en-US"/>
        </a:p>
      </dgm:t>
    </dgm:pt>
    <dgm:pt modelId="{BB82DF98-764D-475D-8C60-DE3C0DB777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Step 3: Visualizations &amp; Front-End</a:t>
          </a:r>
          <a:endParaRPr lang="en-US"/>
        </a:p>
      </dgm:t>
    </dgm:pt>
    <dgm:pt modelId="{D23E204B-DA88-48D5-88B4-786808544E80}" type="parTrans" cxnId="{DB43C2B9-AB6D-4C9F-A158-4B247D0700F0}">
      <dgm:prSet/>
      <dgm:spPr/>
      <dgm:t>
        <a:bodyPr/>
        <a:lstStyle/>
        <a:p>
          <a:endParaRPr lang="en-US"/>
        </a:p>
      </dgm:t>
    </dgm:pt>
    <dgm:pt modelId="{D80F189E-1B22-4515-BF89-F5DB80701E33}" type="sibTrans" cxnId="{DB43C2B9-AB6D-4C9F-A158-4B247D0700F0}">
      <dgm:prSet/>
      <dgm:spPr/>
      <dgm:t>
        <a:bodyPr/>
        <a:lstStyle/>
        <a:p>
          <a:endParaRPr lang="en-US"/>
        </a:p>
      </dgm:t>
    </dgm:pt>
    <dgm:pt modelId="{73788916-B6C9-405F-A783-27C25ADE4CC0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System Architecture</a:t>
          </a:r>
          <a:endParaRPr lang="en-US"/>
        </a:p>
      </dgm:t>
    </dgm:pt>
    <dgm:pt modelId="{34E7B123-146C-443A-8277-73FE7EC75425}" type="parTrans" cxnId="{BBE0117E-5FE9-4E70-AD09-B26CCE550D17}">
      <dgm:prSet/>
      <dgm:spPr/>
      <dgm:t>
        <a:bodyPr/>
        <a:lstStyle/>
        <a:p>
          <a:endParaRPr lang="en-US"/>
        </a:p>
      </dgm:t>
    </dgm:pt>
    <dgm:pt modelId="{6CE6DD08-CB37-4A57-8B7B-05BD62E6C211}" type="sibTrans" cxnId="{BBE0117E-5FE9-4E70-AD09-B26CCE550D17}">
      <dgm:prSet/>
      <dgm:spPr/>
      <dgm:t>
        <a:bodyPr/>
        <a:lstStyle/>
        <a:p>
          <a:endParaRPr lang="en-US"/>
        </a:p>
      </dgm:t>
    </dgm:pt>
    <dgm:pt modelId="{F2339370-AF62-4F91-9997-0350EC2B7D0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Evaluation Results</a:t>
          </a:r>
          <a:endParaRPr lang="en-US"/>
        </a:p>
      </dgm:t>
    </dgm:pt>
    <dgm:pt modelId="{584B2460-92BE-4A39-93E3-C3DDFE90211F}" type="parTrans" cxnId="{81D8D1EB-BF44-4F98-9C59-3B4EB4D153B7}">
      <dgm:prSet/>
      <dgm:spPr/>
      <dgm:t>
        <a:bodyPr/>
        <a:lstStyle/>
        <a:p>
          <a:endParaRPr lang="en-US"/>
        </a:p>
      </dgm:t>
    </dgm:pt>
    <dgm:pt modelId="{9DC88DDB-F1BF-450C-B05C-DDDDC42F677A}" type="sibTrans" cxnId="{81D8D1EB-BF44-4F98-9C59-3B4EB4D153B7}">
      <dgm:prSet/>
      <dgm:spPr/>
      <dgm:t>
        <a:bodyPr/>
        <a:lstStyle/>
        <a:p>
          <a:endParaRPr lang="en-US"/>
        </a:p>
      </dgm:t>
    </dgm:pt>
    <dgm:pt modelId="{2C6BD586-3DE4-43B9-85FC-9C063BA40A05}" type="pres">
      <dgm:prSet presAssocID="{AE7C5783-2EE7-44BA-9989-29FC8291E972}" presName="root" presStyleCnt="0">
        <dgm:presLayoutVars>
          <dgm:dir/>
          <dgm:resizeHandles val="exact"/>
        </dgm:presLayoutVars>
      </dgm:prSet>
      <dgm:spPr/>
    </dgm:pt>
    <dgm:pt modelId="{1403DAFE-9ED4-4E1D-9EEB-C11C8A5B7607}" type="pres">
      <dgm:prSet presAssocID="{32F43AED-AA8A-4013-A919-5C0F33751142}" presName="compNode" presStyleCnt="0"/>
      <dgm:spPr/>
    </dgm:pt>
    <dgm:pt modelId="{B45132C1-D212-4978-AD7D-BF3A508D342F}" type="pres">
      <dgm:prSet presAssocID="{32F43AED-AA8A-4013-A919-5C0F33751142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AC076A4-C152-48E2-B541-7CD9C27DC8CE}" type="pres">
      <dgm:prSet presAssocID="{32F43AED-AA8A-4013-A919-5C0F33751142}" presName="iconSpace" presStyleCnt="0"/>
      <dgm:spPr/>
    </dgm:pt>
    <dgm:pt modelId="{7F6201BA-F28D-4EDA-AF7C-279A5D80BAA6}" type="pres">
      <dgm:prSet presAssocID="{32F43AED-AA8A-4013-A919-5C0F33751142}" presName="parTx" presStyleLbl="revTx" presStyleIdx="0" presStyleCnt="16">
        <dgm:presLayoutVars>
          <dgm:chMax val="0"/>
          <dgm:chPref val="0"/>
        </dgm:presLayoutVars>
      </dgm:prSet>
      <dgm:spPr/>
    </dgm:pt>
    <dgm:pt modelId="{4CA3FE0F-7800-492A-8CF4-30436239DFDB}" type="pres">
      <dgm:prSet presAssocID="{32F43AED-AA8A-4013-A919-5C0F33751142}" presName="txSpace" presStyleCnt="0"/>
      <dgm:spPr/>
    </dgm:pt>
    <dgm:pt modelId="{0752B945-1BA4-40E1-A77C-CDB75E1BCB84}" type="pres">
      <dgm:prSet presAssocID="{32F43AED-AA8A-4013-A919-5C0F33751142}" presName="desTx" presStyleLbl="revTx" presStyleIdx="1" presStyleCnt="16">
        <dgm:presLayoutVars/>
      </dgm:prSet>
      <dgm:spPr/>
    </dgm:pt>
    <dgm:pt modelId="{0052D7C5-E518-4792-8256-34E3E48025DF}" type="pres">
      <dgm:prSet presAssocID="{F6CEBA6D-F31E-450D-9934-3A0F79C38408}" presName="sibTrans" presStyleCnt="0"/>
      <dgm:spPr/>
    </dgm:pt>
    <dgm:pt modelId="{4169EB0C-B583-40B5-A11A-45DA8CF7F0A5}" type="pres">
      <dgm:prSet presAssocID="{EC49D2A6-FABA-4DB8-A620-8CE44D5DC0D5}" presName="compNode" presStyleCnt="0"/>
      <dgm:spPr/>
    </dgm:pt>
    <dgm:pt modelId="{F8991989-BAA3-41F9-AB49-CAF3725B29A4}" type="pres">
      <dgm:prSet presAssocID="{EC49D2A6-FABA-4DB8-A620-8CE44D5DC0D5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5C1A5E92-4503-4B7B-BBCA-02815FD05048}" type="pres">
      <dgm:prSet presAssocID="{EC49D2A6-FABA-4DB8-A620-8CE44D5DC0D5}" presName="iconSpace" presStyleCnt="0"/>
      <dgm:spPr/>
    </dgm:pt>
    <dgm:pt modelId="{12AF9DC8-75AC-48A8-8D2C-B02CABCDF3DF}" type="pres">
      <dgm:prSet presAssocID="{EC49D2A6-FABA-4DB8-A620-8CE44D5DC0D5}" presName="parTx" presStyleLbl="revTx" presStyleIdx="2" presStyleCnt="16">
        <dgm:presLayoutVars>
          <dgm:chMax val="0"/>
          <dgm:chPref val="0"/>
        </dgm:presLayoutVars>
      </dgm:prSet>
      <dgm:spPr/>
    </dgm:pt>
    <dgm:pt modelId="{5861CE90-BAA9-46FA-83E1-BA813AC40803}" type="pres">
      <dgm:prSet presAssocID="{EC49D2A6-FABA-4DB8-A620-8CE44D5DC0D5}" presName="txSpace" presStyleCnt="0"/>
      <dgm:spPr/>
    </dgm:pt>
    <dgm:pt modelId="{B2212AA4-2419-46F4-B46B-3C977087A404}" type="pres">
      <dgm:prSet presAssocID="{EC49D2A6-FABA-4DB8-A620-8CE44D5DC0D5}" presName="desTx" presStyleLbl="revTx" presStyleIdx="3" presStyleCnt="16">
        <dgm:presLayoutVars/>
      </dgm:prSet>
      <dgm:spPr/>
    </dgm:pt>
    <dgm:pt modelId="{B9F6E2EA-C8D5-4212-9A47-E4D11B29AE02}" type="pres">
      <dgm:prSet presAssocID="{139B0D5E-AFCD-43FF-B30C-BC79F208D668}" presName="sibTrans" presStyleCnt="0"/>
      <dgm:spPr/>
    </dgm:pt>
    <dgm:pt modelId="{A167884A-55D7-4F0E-8620-0C5AA0B2CD3B}" type="pres">
      <dgm:prSet presAssocID="{D58840A6-4EC9-4A59-96EB-C54E643F36ED}" presName="compNode" presStyleCnt="0"/>
      <dgm:spPr/>
    </dgm:pt>
    <dgm:pt modelId="{4278B665-DD89-44BB-8A41-A1F4F007E9FD}" type="pres">
      <dgm:prSet presAssocID="{D58840A6-4EC9-4A59-96EB-C54E643F36ED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683C5338-0DEB-4791-B1CB-52BC1D5E0F89}" type="pres">
      <dgm:prSet presAssocID="{D58840A6-4EC9-4A59-96EB-C54E643F36ED}" presName="iconSpace" presStyleCnt="0"/>
      <dgm:spPr/>
    </dgm:pt>
    <dgm:pt modelId="{4034DE51-AE82-4535-87EB-525274CBAD95}" type="pres">
      <dgm:prSet presAssocID="{D58840A6-4EC9-4A59-96EB-C54E643F36ED}" presName="parTx" presStyleLbl="revTx" presStyleIdx="4" presStyleCnt="16">
        <dgm:presLayoutVars>
          <dgm:chMax val="0"/>
          <dgm:chPref val="0"/>
        </dgm:presLayoutVars>
      </dgm:prSet>
      <dgm:spPr/>
    </dgm:pt>
    <dgm:pt modelId="{A7C34BA3-E94A-449A-BC74-44D29E71AD95}" type="pres">
      <dgm:prSet presAssocID="{D58840A6-4EC9-4A59-96EB-C54E643F36ED}" presName="txSpace" presStyleCnt="0"/>
      <dgm:spPr/>
    </dgm:pt>
    <dgm:pt modelId="{743DD3E2-0CC6-47F9-B73A-057119DB4787}" type="pres">
      <dgm:prSet presAssocID="{D58840A6-4EC9-4A59-96EB-C54E643F36ED}" presName="desTx" presStyleLbl="revTx" presStyleIdx="5" presStyleCnt="16">
        <dgm:presLayoutVars/>
      </dgm:prSet>
      <dgm:spPr/>
    </dgm:pt>
    <dgm:pt modelId="{25B64E92-351D-486D-BC82-927EBCF2DE8D}" type="pres">
      <dgm:prSet presAssocID="{C379268C-FB73-4B71-B04A-22F59E8CE5FF}" presName="sibTrans" presStyleCnt="0"/>
      <dgm:spPr/>
    </dgm:pt>
    <dgm:pt modelId="{E3EA562D-6465-4AFF-863E-C97947AE1485}" type="pres">
      <dgm:prSet presAssocID="{6568C122-F4C9-4CDE-99C8-833B8FA3AB74}" presName="compNode" presStyleCnt="0"/>
      <dgm:spPr/>
    </dgm:pt>
    <dgm:pt modelId="{09645859-5CFD-4723-80CF-3807D6DF97A3}" type="pres">
      <dgm:prSet presAssocID="{6568C122-F4C9-4CDE-99C8-833B8FA3AB74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4A2B4B46-FCDE-471B-8489-85A44EF16238}" type="pres">
      <dgm:prSet presAssocID="{6568C122-F4C9-4CDE-99C8-833B8FA3AB74}" presName="iconSpace" presStyleCnt="0"/>
      <dgm:spPr/>
    </dgm:pt>
    <dgm:pt modelId="{C507024A-5670-4ECD-8D27-F639B27C48DC}" type="pres">
      <dgm:prSet presAssocID="{6568C122-F4C9-4CDE-99C8-833B8FA3AB74}" presName="parTx" presStyleLbl="revTx" presStyleIdx="6" presStyleCnt="16">
        <dgm:presLayoutVars>
          <dgm:chMax val="0"/>
          <dgm:chPref val="0"/>
        </dgm:presLayoutVars>
      </dgm:prSet>
      <dgm:spPr/>
    </dgm:pt>
    <dgm:pt modelId="{43A2F445-9F34-44EB-859F-E3719F4B81CC}" type="pres">
      <dgm:prSet presAssocID="{6568C122-F4C9-4CDE-99C8-833B8FA3AB74}" presName="txSpace" presStyleCnt="0"/>
      <dgm:spPr/>
    </dgm:pt>
    <dgm:pt modelId="{009D9E29-2BE3-4136-A863-0C2B58F82A1D}" type="pres">
      <dgm:prSet presAssocID="{6568C122-F4C9-4CDE-99C8-833B8FA3AB74}" presName="desTx" presStyleLbl="revTx" presStyleIdx="7" presStyleCnt="16">
        <dgm:presLayoutVars/>
      </dgm:prSet>
      <dgm:spPr/>
    </dgm:pt>
    <dgm:pt modelId="{281CB6F4-E978-4A38-BEA1-95274C6B9502}" type="pres">
      <dgm:prSet presAssocID="{F6315020-2BDA-4158-8FC9-7F6B8393CE18}" presName="sibTrans" presStyleCnt="0"/>
      <dgm:spPr/>
    </dgm:pt>
    <dgm:pt modelId="{578B0B5C-52A8-47D6-B998-592797A3916C}" type="pres">
      <dgm:prSet presAssocID="{FDFBCAD4-93DD-443D-A77A-556321542A51}" presName="compNode" presStyleCnt="0"/>
      <dgm:spPr/>
    </dgm:pt>
    <dgm:pt modelId="{4FFC8243-B0AA-41F7-82B9-477DC502FAB4}" type="pres">
      <dgm:prSet presAssocID="{FDFBCAD4-93DD-443D-A77A-556321542A51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FACE2334-DC7A-4BB3-884E-0756A008A534}" type="pres">
      <dgm:prSet presAssocID="{FDFBCAD4-93DD-443D-A77A-556321542A51}" presName="iconSpace" presStyleCnt="0"/>
      <dgm:spPr/>
    </dgm:pt>
    <dgm:pt modelId="{B81BC431-53CE-4286-916A-4471AF16879C}" type="pres">
      <dgm:prSet presAssocID="{FDFBCAD4-93DD-443D-A77A-556321542A51}" presName="parTx" presStyleLbl="revTx" presStyleIdx="8" presStyleCnt="16">
        <dgm:presLayoutVars>
          <dgm:chMax val="0"/>
          <dgm:chPref val="0"/>
        </dgm:presLayoutVars>
      </dgm:prSet>
      <dgm:spPr/>
    </dgm:pt>
    <dgm:pt modelId="{F96D7A7C-96B2-4922-B72D-852D57E1DF1D}" type="pres">
      <dgm:prSet presAssocID="{FDFBCAD4-93DD-443D-A77A-556321542A51}" presName="txSpace" presStyleCnt="0"/>
      <dgm:spPr/>
    </dgm:pt>
    <dgm:pt modelId="{92B51AD4-0E13-42EA-8A3D-1E38ABE56BEF}" type="pres">
      <dgm:prSet presAssocID="{FDFBCAD4-93DD-443D-A77A-556321542A51}" presName="desTx" presStyleLbl="revTx" presStyleIdx="9" presStyleCnt="16">
        <dgm:presLayoutVars/>
      </dgm:prSet>
      <dgm:spPr/>
    </dgm:pt>
    <dgm:pt modelId="{0362B6B7-77A7-435C-A1AE-64FB57A2593F}" type="pres">
      <dgm:prSet presAssocID="{21285019-D3A9-4E88-975F-D3441DC87C57}" presName="sibTrans" presStyleCnt="0"/>
      <dgm:spPr/>
    </dgm:pt>
    <dgm:pt modelId="{12CA7EDD-6751-4C64-B769-D9FC1164475C}" type="pres">
      <dgm:prSet presAssocID="{553EF98F-B5B3-42EB-B654-5E742DE46CFD}" presName="compNode" presStyleCnt="0"/>
      <dgm:spPr/>
    </dgm:pt>
    <dgm:pt modelId="{09A6AB29-1FB7-4A01-A769-8897C9351F0B}" type="pres">
      <dgm:prSet presAssocID="{553EF98F-B5B3-42EB-B654-5E742DE46CFD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84319A2F-F0BD-4CB3-8D99-E71794FCB4BD}" type="pres">
      <dgm:prSet presAssocID="{553EF98F-B5B3-42EB-B654-5E742DE46CFD}" presName="iconSpace" presStyleCnt="0"/>
      <dgm:spPr/>
    </dgm:pt>
    <dgm:pt modelId="{36DA1645-BF3F-49C8-8EE6-262A08AAF708}" type="pres">
      <dgm:prSet presAssocID="{553EF98F-B5B3-42EB-B654-5E742DE46CFD}" presName="parTx" presStyleLbl="revTx" presStyleIdx="10" presStyleCnt="16">
        <dgm:presLayoutVars>
          <dgm:chMax val="0"/>
          <dgm:chPref val="0"/>
        </dgm:presLayoutVars>
      </dgm:prSet>
      <dgm:spPr/>
    </dgm:pt>
    <dgm:pt modelId="{3479BD26-C6FA-4541-ADAC-BFD0DEBF9028}" type="pres">
      <dgm:prSet presAssocID="{553EF98F-B5B3-42EB-B654-5E742DE46CFD}" presName="txSpace" presStyleCnt="0"/>
      <dgm:spPr/>
    </dgm:pt>
    <dgm:pt modelId="{AC1B53CA-C932-4417-A7C3-199AF7673C88}" type="pres">
      <dgm:prSet presAssocID="{553EF98F-B5B3-42EB-B654-5E742DE46CFD}" presName="desTx" presStyleLbl="revTx" presStyleIdx="11" presStyleCnt="16">
        <dgm:presLayoutVars/>
      </dgm:prSet>
      <dgm:spPr/>
    </dgm:pt>
    <dgm:pt modelId="{3AD7A3EF-A03D-471D-8B82-0D3475EACAFD}" type="pres">
      <dgm:prSet presAssocID="{1F0D018F-0919-4B3A-9C22-413053802078}" presName="sibTrans" presStyleCnt="0"/>
      <dgm:spPr/>
    </dgm:pt>
    <dgm:pt modelId="{6D44E1C2-89C9-479F-A4C8-159CB40BA7A4}" type="pres">
      <dgm:prSet presAssocID="{73788916-B6C9-405F-A783-27C25ADE4CC0}" presName="compNode" presStyleCnt="0"/>
      <dgm:spPr/>
    </dgm:pt>
    <dgm:pt modelId="{C06D9F6D-7E1B-4E54-93D3-81E949296701}" type="pres">
      <dgm:prSet presAssocID="{73788916-B6C9-405F-A783-27C25ADE4CC0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EDFE034D-0826-4E3B-8162-AB1FEE3E479E}" type="pres">
      <dgm:prSet presAssocID="{73788916-B6C9-405F-A783-27C25ADE4CC0}" presName="iconSpace" presStyleCnt="0"/>
      <dgm:spPr/>
    </dgm:pt>
    <dgm:pt modelId="{C2CBD236-5598-4344-9765-5A7F33EEFEEE}" type="pres">
      <dgm:prSet presAssocID="{73788916-B6C9-405F-A783-27C25ADE4CC0}" presName="parTx" presStyleLbl="revTx" presStyleIdx="12" presStyleCnt="16">
        <dgm:presLayoutVars>
          <dgm:chMax val="0"/>
          <dgm:chPref val="0"/>
        </dgm:presLayoutVars>
      </dgm:prSet>
      <dgm:spPr/>
    </dgm:pt>
    <dgm:pt modelId="{4B155E47-31AD-4430-88B6-77A83C53C040}" type="pres">
      <dgm:prSet presAssocID="{73788916-B6C9-405F-A783-27C25ADE4CC0}" presName="txSpace" presStyleCnt="0"/>
      <dgm:spPr/>
    </dgm:pt>
    <dgm:pt modelId="{6D6F634D-E426-47D8-8435-071A5BE58380}" type="pres">
      <dgm:prSet presAssocID="{73788916-B6C9-405F-A783-27C25ADE4CC0}" presName="desTx" presStyleLbl="revTx" presStyleIdx="13" presStyleCnt="16">
        <dgm:presLayoutVars/>
      </dgm:prSet>
      <dgm:spPr/>
    </dgm:pt>
    <dgm:pt modelId="{3579A52C-574F-499F-AC2A-0931CCA61683}" type="pres">
      <dgm:prSet presAssocID="{6CE6DD08-CB37-4A57-8B7B-05BD62E6C211}" presName="sibTrans" presStyleCnt="0"/>
      <dgm:spPr/>
    </dgm:pt>
    <dgm:pt modelId="{4BD9260B-3FED-4148-9B35-3AA255A647BA}" type="pres">
      <dgm:prSet presAssocID="{F2339370-AF62-4F91-9997-0350EC2B7D05}" presName="compNode" presStyleCnt="0"/>
      <dgm:spPr/>
    </dgm:pt>
    <dgm:pt modelId="{410E2C61-D651-4817-966F-1C8BD100829A}" type="pres">
      <dgm:prSet presAssocID="{F2339370-AF62-4F91-9997-0350EC2B7D05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611EC561-4FDC-4D67-A788-76C8A544BF23}" type="pres">
      <dgm:prSet presAssocID="{F2339370-AF62-4F91-9997-0350EC2B7D05}" presName="iconSpace" presStyleCnt="0"/>
      <dgm:spPr/>
    </dgm:pt>
    <dgm:pt modelId="{5600BD28-5AEB-445C-A7A8-85F83095D390}" type="pres">
      <dgm:prSet presAssocID="{F2339370-AF62-4F91-9997-0350EC2B7D05}" presName="parTx" presStyleLbl="revTx" presStyleIdx="14" presStyleCnt="16">
        <dgm:presLayoutVars>
          <dgm:chMax val="0"/>
          <dgm:chPref val="0"/>
        </dgm:presLayoutVars>
      </dgm:prSet>
      <dgm:spPr/>
    </dgm:pt>
    <dgm:pt modelId="{15E9D93E-6998-4A96-95D6-1E0386226E4F}" type="pres">
      <dgm:prSet presAssocID="{F2339370-AF62-4F91-9997-0350EC2B7D05}" presName="txSpace" presStyleCnt="0"/>
      <dgm:spPr/>
    </dgm:pt>
    <dgm:pt modelId="{F879DAAD-0ED4-43F0-A8A3-E576C563416C}" type="pres">
      <dgm:prSet presAssocID="{F2339370-AF62-4F91-9997-0350EC2B7D05}" presName="desTx" presStyleLbl="revTx" presStyleIdx="15" presStyleCnt="16">
        <dgm:presLayoutVars/>
      </dgm:prSet>
      <dgm:spPr/>
    </dgm:pt>
  </dgm:ptLst>
  <dgm:cxnLst>
    <dgm:cxn modelId="{73E08F05-6B13-4993-BD35-E986C61DBE33}" type="presOf" srcId="{553EF98F-B5B3-42EB-B654-5E742DE46CFD}" destId="{36DA1645-BF3F-49C8-8EE6-262A08AAF708}" srcOrd="0" destOrd="0" presId="urn:microsoft.com/office/officeart/2018/5/layout/CenteredIconLabelDescriptionList"/>
    <dgm:cxn modelId="{25361E07-1069-42EE-B9DB-2783DC4A86C6}" type="presOf" srcId="{0E3F0FCC-4863-4A30-AFFC-C6A97FF7CA5E}" destId="{AC1B53CA-C932-4417-A7C3-199AF7673C88}" srcOrd="0" destOrd="0" presId="urn:microsoft.com/office/officeart/2018/5/layout/CenteredIconLabelDescriptionList"/>
    <dgm:cxn modelId="{3BF65F14-7A25-4291-A5BD-1E075CF2DDE7}" type="presOf" srcId="{A7918628-AF96-4918-8B0D-7B3AA6159045}" destId="{743DD3E2-0CC6-47F9-B73A-057119DB4787}" srcOrd="0" destOrd="0" presId="urn:microsoft.com/office/officeart/2018/5/layout/CenteredIconLabelDescriptionList"/>
    <dgm:cxn modelId="{155F0615-B0B9-433D-B74A-4A86CFF04063}" srcId="{553EF98F-B5B3-42EB-B654-5E742DE46CFD}" destId="{0E3F0FCC-4863-4A30-AFFC-C6A97FF7CA5E}" srcOrd="0" destOrd="0" parTransId="{8A1F3736-48E8-43CF-A65D-DC5A81632BC0}" sibTransId="{2A1C4917-0235-4889-B42E-14C01E494CEA}"/>
    <dgm:cxn modelId="{DCAF0627-900F-47A1-96BB-EF0BF38190E8}" srcId="{553EF98F-B5B3-42EB-B654-5E742DE46CFD}" destId="{4B98217C-1D56-4C36-AE79-A1C84B371A88}" srcOrd="1" destOrd="0" parTransId="{AC668ADD-6134-4FAA-A7C2-7A861B3C764B}" sibTransId="{25184FE6-A633-48F4-8D11-BEBFD514DEB4}"/>
    <dgm:cxn modelId="{F9BF992A-29B7-4221-A5FC-C05606A47831}" srcId="{AE7C5783-2EE7-44BA-9989-29FC8291E972}" destId="{6568C122-F4C9-4CDE-99C8-833B8FA3AB74}" srcOrd="3" destOrd="0" parTransId="{937EBCC1-4A6A-4A84-84FE-93487EDBC1A7}" sibTransId="{F6315020-2BDA-4158-8FC9-7F6B8393CE18}"/>
    <dgm:cxn modelId="{833BAB34-EEF7-43CA-9C14-C3C0273FD4AA}" type="presOf" srcId="{4B98217C-1D56-4C36-AE79-A1C84B371A88}" destId="{AC1B53CA-C932-4417-A7C3-199AF7673C88}" srcOrd="0" destOrd="1" presId="urn:microsoft.com/office/officeart/2018/5/layout/CenteredIconLabelDescriptionList"/>
    <dgm:cxn modelId="{22C94456-9A50-4282-816B-223AD84143C3}" type="presOf" srcId="{73788916-B6C9-405F-A783-27C25ADE4CC0}" destId="{C2CBD236-5598-4344-9765-5A7F33EEFEEE}" srcOrd="0" destOrd="0" presId="urn:microsoft.com/office/officeart/2018/5/layout/CenteredIconLabelDescriptionList"/>
    <dgm:cxn modelId="{8F134B59-FA03-44A6-9119-AE6C9993B4DE}" srcId="{AE7C5783-2EE7-44BA-9989-29FC8291E972}" destId="{FDFBCAD4-93DD-443D-A77A-556321542A51}" srcOrd="4" destOrd="0" parTransId="{D4F18470-3BD2-43B1-9DA8-68A97755958D}" sibTransId="{21285019-D3A9-4E88-975F-D3441DC87C57}"/>
    <dgm:cxn modelId="{B2FACC61-D6CF-40D9-92D7-8E14A9597C2D}" srcId="{D58840A6-4EC9-4A59-96EB-C54E643F36ED}" destId="{A7918628-AF96-4918-8B0D-7B3AA6159045}" srcOrd="0" destOrd="0" parTransId="{FB8DAF84-F317-459E-822C-E02015D26CDC}" sibTransId="{1B51689C-64AE-4CC7-BA7B-F093A0612C44}"/>
    <dgm:cxn modelId="{42042E65-CF56-472B-9E12-19623B585C76}" srcId="{AE7C5783-2EE7-44BA-9989-29FC8291E972}" destId="{EC49D2A6-FABA-4DB8-A620-8CE44D5DC0D5}" srcOrd="1" destOrd="0" parTransId="{6C53A46C-CF42-4BEB-97E5-DBB12CFD50B7}" sibTransId="{139B0D5E-AFCD-43FF-B30C-BC79F208D668}"/>
    <dgm:cxn modelId="{18AF7B6D-62FB-4B23-A980-4F14882EB83D}" type="presOf" srcId="{BB82DF98-764D-475D-8C60-DE3C0DB777B1}" destId="{AC1B53CA-C932-4417-A7C3-199AF7673C88}" srcOrd="0" destOrd="2" presId="urn:microsoft.com/office/officeart/2018/5/layout/CenteredIconLabelDescriptionList"/>
    <dgm:cxn modelId="{E48F866D-8D0F-4235-94AD-E7BD8C95FCFE}" type="presOf" srcId="{EC49D2A6-FABA-4DB8-A620-8CE44D5DC0D5}" destId="{12AF9DC8-75AC-48A8-8D2C-B02CABCDF3DF}" srcOrd="0" destOrd="0" presId="urn:microsoft.com/office/officeart/2018/5/layout/CenteredIconLabelDescriptionList"/>
    <dgm:cxn modelId="{369D396E-7076-4414-AD4C-C2A720981772}" type="presOf" srcId="{D58840A6-4EC9-4A59-96EB-C54E643F36ED}" destId="{4034DE51-AE82-4535-87EB-525274CBAD95}" srcOrd="0" destOrd="0" presId="urn:microsoft.com/office/officeart/2018/5/layout/CenteredIconLabelDescriptionList"/>
    <dgm:cxn modelId="{FEE60279-B6D7-45DA-B4C0-E2A4CE12F3C6}" srcId="{AE7C5783-2EE7-44BA-9989-29FC8291E972}" destId="{553EF98F-B5B3-42EB-B654-5E742DE46CFD}" srcOrd="5" destOrd="0" parTransId="{8B09557C-C9C7-48AF-90B8-2C60B97D0675}" sibTransId="{1F0D018F-0919-4B3A-9C22-413053802078}"/>
    <dgm:cxn modelId="{BBE0117E-5FE9-4E70-AD09-B26CCE550D17}" srcId="{AE7C5783-2EE7-44BA-9989-29FC8291E972}" destId="{73788916-B6C9-405F-A783-27C25ADE4CC0}" srcOrd="6" destOrd="0" parTransId="{34E7B123-146C-443A-8277-73FE7EC75425}" sibTransId="{6CE6DD08-CB37-4A57-8B7B-05BD62E6C211}"/>
    <dgm:cxn modelId="{DB43C2B9-AB6D-4C9F-A158-4B247D0700F0}" srcId="{553EF98F-B5B3-42EB-B654-5E742DE46CFD}" destId="{BB82DF98-764D-475D-8C60-DE3C0DB777B1}" srcOrd="2" destOrd="0" parTransId="{D23E204B-DA88-48D5-88B4-786808544E80}" sibTransId="{D80F189E-1B22-4515-BF89-F5DB80701E33}"/>
    <dgm:cxn modelId="{06D820D0-C834-4CD6-B6C4-C03AC764CE78}" type="presOf" srcId="{F2339370-AF62-4F91-9997-0350EC2B7D05}" destId="{5600BD28-5AEB-445C-A7A8-85F83095D390}" srcOrd="0" destOrd="0" presId="urn:microsoft.com/office/officeart/2018/5/layout/CenteredIconLabelDescriptionList"/>
    <dgm:cxn modelId="{193455D7-CFE0-4572-B0DB-FC9D24991197}" srcId="{AE7C5783-2EE7-44BA-9989-29FC8291E972}" destId="{D58840A6-4EC9-4A59-96EB-C54E643F36ED}" srcOrd="2" destOrd="0" parTransId="{8A4F729E-4C56-46BA-83B6-7D785D46F124}" sibTransId="{C379268C-FB73-4B71-B04A-22F59E8CE5FF}"/>
    <dgm:cxn modelId="{501B3FDE-801E-4341-BF7F-5BCEC35CE100}" type="presOf" srcId="{32F43AED-AA8A-4013-A919-5C0F33751142}" destId="{7F6201BA-F28D-4EDA-AF7C-279A5D80BAA6}" srcOrd="0" destOrd="0" presId="urn:microsoft.com/office/officeart/2018/5/layout/CenteredIconLabelDescriptionList"/>
    <dgm:cxn modelId="{922C21E4-3E22-4AEC-AB9C-22F2268078C2}" type="presOf" srcId="{AE7C5783-2EE7-44BA-9989-29FC8291E972}" destId="{2C6BD586-3DE4-43B9-85FC-9C063BA40A05}" srcOrd="0" destOrd="0" presId="urn:microsoft.com/office/officeart/2018/5/layout/CenteredIconLabelDescriptionList"/>
    <dgm:cxn modelId="{002830E6-5324-4BF0-B233-75DD49EF99CD}" type="presOf" srcId="{FDFBCAD4-93DD-443D-A77A-556321542A51}" destId="{B81BC431-53CE-4286-916A-4471AF16879C}" srcOrd="0" destOrd="0" presId="urn:microsoft.com/office/officeart/2018/5/layout/CenteredIconLabelDescriptionList"/>
    <dgm:cxn modelId="{079235E8-E64A-43EF-9DFE-49D17BB974BE}" type="presOf" srcId="{6568C122-F4C9-4CDE-99C8-833B8FA3AB74}" destId="{C507024A-5670-4ECD-8D27-F639B27C48DC}" srcOrd="0" destOrd="0" presId="urn:microsoft.com/office/officeart/2018/5/layout/CenteredIconLabelDescriptionList"/>
    <dgm:cxn modelId="{81D8D1EB-BF44-4F98-9C59-3B4EB4D153B7}" srcId="{AE7C5783-2EE7-44BA-9989-29FC8291E972}" destId="{F2339370-AF62-4F91-9997-0350EC2B7D05}" srcOrd="7" destOrd="0" parTransId="{584B2460-92BE-4A39-93E3-C3DDFE90211F}" sibTransId="{9DC88DDB-F1BF-450C-B05C-DDDDC42F677A}"/>
    <dgm:cxn modelId="{69C699EF-C383-42E0-AA6D-F2EEE4CF8478}" srcId="{AE7C5783-2EE7-44BA-9989-29FC8291E972}" destId="{32F43AED-AA8A-4013-A919-5C0F33751142}" srcOrd="0" destOrd="0" parTransId="{C14AF011-46DB-4724-8807-AD31CF6504C9}" sibTransId="{F6CEBA6D-F31E-450D-9934-3A0F79C38408}"/>
    <dgm:cxn modelId="{181899FA-3F51-4629-BDD5-5A898024CF3D}" type="presParOf" srcId="{2C6BD586-3DE4-43B9-85FC-9C063BA40A05}" destId="{1403DAFE-9ED4-4E1D-9EEB-C11C8A5B7607}" srcOrd="0" destOrd="0" presId="urn:microsoft.com/office/officeart/2018/5/layout/CenteredIconLabelDescriptionList"/>
    <dgm:cxn modelId="{2B47A52E-13BE-41B9-894E-3C475ACDFA1D}" type="presParOf" srcId="{1403DAFE-9ED4-4E1D-9EEB-C11C8A5B7607}" destId="{B45132C1-D212-4978-AD7D-BF3A508D342F}" srcOrd="0" destOrd="0" presId="urn:microsoft.com/office/officeart/2018/5/layout/CenteredIconLabelDescriptionList"/>
    <dgm:cxn modelId="{53D988D2-0A0D-458D-9834-08E464B83BB2}" type="presParOf" srcId="{1403DAFE-9ED4-4E1D-9EEB-C11C8A5B7607}" destId="{DAC076A4-C152-48E2-B541-7CD9C27DC8CE}" srcOrd="1" destOrd="0" presId="urn:microsoft.com/office/officeart/2018/5/layout/CenteredIconLabelDescriptionList"/>
    <dgm:cxn modelId="{309F27AF-4B62-45E2-9558-966ABC7D5488}" type="presParOf" srcId="{1403DAFE-9ED4-4E1D-9EEB-C11C8A5B7607}" destId="{7F6201BA-F28D-4EDA-AF7C-279A5D80BAA6}" srcOrd="2" destOrd="0" presId="urn:microsoft.com/office/officeart/2018/5/layout/CenteredIconLabelDescriptionList"/>
    <dgm:cxn modelId="{33B26A08-C711-431D-8B6F-A9E767EA1306}" type="presParOf" srcId="{1403DAFE-9ED4-4E1D-9EEB-C11C8A5B7607}" destId="{4CA3FE0F-7800-492A-8CF4-30436239DFDB}" srcOrd="3" destOrd="0" presId="urn:microsoft.com/office/officeart/2018/5/layout/CenteredIconLabelDescriptionList"/>
    <dgm:cxn modelId="{A85D07BE-8169-48F1-A894-6D2F5A4B8C83}" type="presParOf" srcId="{1403DAFE-9ED4-4E1D-9EEB-C11C8A5B7607}" destId="{0752B945-1BA4-40E1-A77C-CDB75E1BCB84}" srcOrd="4" destOrd="0" presId="urn:microsoft.com/office/officeart/2018/5/layout/CenteredIconLabelDescriptionList"/>
    <dgm:cxn modelId="{B6DB85D1-4ABC-4B0E-893E-A2840D8D07E3}" type="presParOf" srcId="{2C6BD586-3DE4-43B9-85FC-9C063BA40A05}" destId="{0052D7C5-E518-4792-8256-34E3E48025DF}" srcOrd="1" destOrd="0" presId="urn:microsoft.com/office/officeart/2018/5/layout/CenteredIconLabelDescriptionList"/>
    <dgm:cxn modelId="{ED05C7D4-B4A8-45E0-93B3-95FFE104B2F2}" type="presParOf" srcId="{2C6BD586-3DE4-43B9-85FC-9C063BA40A05}" destId="{4169EB0C-B583-40B5-A11A-45DA8CF7F0A5}" srcOrd="2" destOrd="0" presId="urn:microsoft.com/office/officeart/2018/5/layout/CenteredIconLabelDescriptionList"/>
    <dgm:cxn modelId="{B40A0E5C-BC20-4052-A325-104DD4185185}" type="presParOf" srcId="{4169EB0C-B583-40B5-A11A-45DA8CF7F0A5}" destId="{F8991989-BAA3-41F9-AB49-CAF3725B29A4}" srcOrd="0" destOrd="0" presId="urn:microsoft.com/office/officeart/2018/5/layout/CenteredIconLabelDescriptionList"/>
    <dgm:cxn modelId="{AC0A723E-2B4D-481F-8DAB-B5C5F2736BE1}" type="presParOf" srcId="{4169EB0C-B583-40B5-A11A-45DA8CF7F0A5}" destId="{5C1A5E92-4503-4B7B-BBCA-02815FD05048}" srcOrd="1" destOrd="0" presId="urn:microsoft.com/office/officeart/2018/5/layout/CenteredIconLabelDescriptionList"/>
    <dgm:cxn modelId="{1732F873-DF90-4071-9E90-F23BF187DA77}" type="presParOf" srcId="{4169EB0C-B583-40B5-A11A-45DA8CF7F0A5}" destId="{12AF9DC8-75AC-48A8-8D2C-B02CABCDF3DF}" srcOrd="2" destOrd="0" presId="urn:microsoft.com/office/officeart/2018/5/layout/CenteredIconLabelDescriptionList"/>
    <dgm:cxn modelId="{608BB582-EBCC-48A7-A085-2076A9894B74}" type="presParOf" srcId="{4169EB0C-B583-40B5-A11A-45DA8CF7F0A5}" destId="{5861CE90-BAA9-46FA-83E1-BA813AC40803}" srcOrd="3" destOrd="0" presId="urn:microsoft.com/office/officeart/2018/5/layout/CenteredIconLabelDescriptionList"/>
    <dgm:cxn modelId="{C809B98D-8547-4B61-9BE0-9C7B4BCCF602}" type="presParOf" srcId="{4169EB0C-B583-40B5-A11A-45DA8CF7F0A5}" destId="{B2212AA4-2419-46F4-B46B-3C977087A404}" srcOrd="4" destOrd="0" presId="urn:microsoft.com/office/officeart/2018/5/layout/CenteredIconLabelDescriptionList"/>
    <dgm:cxn modelId="{63A64C5C-F9AF-407B-91C4-E79369F9B763}" type="presParOf" srcId="{2C6BD586-3DE4-43B9-85FC-9C063BA40A05}" destId="{B9F6E2EA-C8D5-4212-9A47-E4D11B29AE02}" srcOrd="3" destOrd="0" presId="urn:microsoft.com/office/officeart/2018/5/layout/CenteredIconLabelDescriptionList"/>
    <dgm:cxn modelId="{72390F12-6269-4F1D-8773-E989167429C9}" type="presParOf" srcId="{2C6BD586-3DE4-43B9-85FC-9C063BA40A05}" destId="{A167884A-55D7-4F0E-8620-0C5AA0B2CD3B}" srcOrd="4" destOrd="0" presId="urn:microsoft.com/office/officeart/2018/5/layout/CenteredIconLabelDescriptionList"/>
    <dgm:cxn modelId="{39E65C34-23C3-44FE-AD72-6AFBFE5DDB2D}" type="presParOf" srcId="{A167884A-55D7-4F0E-8620-0C5AA0B2CD3B}" destId="{4278B665-DD89-44BB-8A41-A1F4F007E9FD}" srcOrd="0" destOrd="0" presId="urn:microsoft.com/office/officeart/2018/5/layout/CenteredIconLabelDescriptionList"/>
    <dgm:cxn modelId="{7D1DFA5F-B34E-4E6A-8D14-52680D979085}" type="presParOf" srcId="{A167884A-55D7-4F0E-8620-0C5AA0B2CD3B}" destId="{683C5338-0DEB-4791-B1CB-52BC1D5E0F89}" srcOrd="1" destOrd="0" presId="urn:microsoft.com/office/officeart/2018/5/layout/CenteredIconLabelDescriptionList"/>
    <dgm:cxn modelId="{1055D2E8-E28F-4450-9EBD-65D1D4378820}" type="presParOf" srcId="{A167884A-55D7-4F0E-8620-0C5AA0B2CD3B}" destId="{4034DE51-AE82-4535-87EB-525274CBAD95}" srcOrd="2" destOrd="0" presId="urn:microsoft.com/office/officeart/2018/5/layout/CenteredIconLabelDescriptionList"/>
    <dgm:cxn modelId="{6642C9AF-FF0D-49F5-89B2-DCFEB0120D3C}" type="presParOf" srcId="{A167884A-55D7-4F0E-8620-0C5AA0B2CD3B}" destId="{A7C34BA3-E94A-449A-BC74-44D29E71AD95}" srcOrd="3" destOrd="0" presId="urn:microsoft.com/office/officeart/2018/5/layout/CenteredIconLabelDescriptionList"/>
    <dgm:cxn modelId="{CD99D491-FBD8-4665-811A-65A292BDED3B}" type="presParOf" srcId="{A167884A-55D7-4F0E-8620-0C5AA0B2CD3B}" destId="{743DD3E2-0CC6-47F9-B73A-057119DB4787}" srcOrd="4" destOrd="0" presId="urn:microsoft.com/office/officeart/2018/5/layout/CenteredIconLabelDescriptionList"/>
    <dgm:cxn modelId="{0CFB986E-967A-483C-94CB-70684280F61D}" type="presParOf" srcId="{2C6BD586-3DE4-43B9-85FC-9C063BA40A05}" destId="{25B64E92-351D-486D-BC82-927EBCF2DE8D}" srcOrd="5" destOrd="0" presId="urn:microsoft.com/office/officeart/2018/5/layout/CenteredIconLabelDescriptionList"/>
    <dgm:cxn modelId="{2DA2A288-F8FB-403A-A91C-97195D7E3EFF}" type="presParOf" srcId="{2C6BD586-3DE4-43B9-85FC-9C063BA40A05}" destId="{E3EA562D-6465-4AFF-863E-C97947AE1485}" srcOrd="6" destOrd="0" presId="urn:microsoft.com/office/officeart/2018/5/layout/CenteredIconLabelDescriptionList"/>
    <dgm:cxn modelId="{A4F1430B-F59A-40AE-A717-6B61B93F73AF}" type="presParOf" srcId="{E3EA562D-6465-4AFF-863E-C97947AE1485}" destId="{09645859-5CFD-4723-80CF-3807D6DF97A3}" srcOrd="0" destOrd="0" presId="urn:microsoft.com/office/officeart/2018/5/layout/CenteredIconLabelDescriptionList"/>
    <dgm:cxn modelId="{237BAA02-A3B9-413F-9696-5064ED9C64DD}" type="presParOf" srcId="{E3EA562D-6465-4AFF-863E-C97947AE1485}" destId="{4A2B4B46-FCDE-471B-8489-85A44EF16238}" srcOrd="1" destOrd="0" presId="urn:microsoft.com/office/officeart/2018/5/layout/CenteredIconLabelDescriptionList"/>
    <dgm:cxn modelId="{6E62142A-7C59-415B-8088-6B4D26FE3B60}" type="presParOf" srcId="{E3EA562D-6465-4AFF-863E-C97947AE1485}" destId="{C507024A-5670-4ECD-8D27-F639B27C48DC}" srcOrd="2" destOrd="0" presId="urn:microsoft.com/office/officeart/2018/5/layout/CenteredIconLabelDescriptionList"/>
    <dgm:cxn modelId="{B3833EBE-3F57-4251-882E-7F0EA264843C}" type="presParOf" srcId="{E3EA562D-6465-4AFF-863E-C97947AE1485}" destId="{43A2F445-9F34-44EB-859F-E3719F4B81CC}" srcOrd="3" destOrd="0" presId="urn:microsoft.com/office/officeart/2018/5/layout/CenteredIconLabelDescriptionList"/>
    <dgm:cxn modelId="{1EF43CA6-2E11-4114-B1BA-6AC131E9ADB8}" type="presParOf" srcId="{E3EA562D-6465-4AFF-863E-C97947AE1485}" destId="{009D9E29-2BE3-4136-A863-0C2B58F82A1D}" srcOrd="4" destOrd="0" presId="urn:microsoft.com/office/officeart/2018/5/layout/CenteredIconLabelDescriptionList"/>
    <dgm:cxn modelId="{C3F39FFA-45FE-42F3-8334-5113A9F29871}" type="presParOf" srcId="{2C6BD586-3DE4-43B9-85FC-9C063BA40A05}" destId="{281CB6F4-E978-4A38-BEA1-95274C6B9502}" srcOrd="7" destOrd="0" presId="urn:microsoft.com/office/officeart/2018/5/layout/CenteredIconLabelDescriptionList"/>
    <dgm:cxn modelId="{6BD32D75-E69B-4ADE-9E43-6A181AB895F6}" type="presParOf" srcId="{2C6BD586-3DE4-43B9-85FC-9C063BA40A05}" destId="{578B0B5C-52A8-47D6-B998-592797A3916C}" srcOrd="8" destOrd="0" presId="urn:microsoft.com/office/officeart/2018/5/layout/CenteredIconLabelDescriptionList"/>
    <dgm:cxn modelId="{13DE0723-39EA-4B48-A0EA-B3F65E4B27F1}" type="presParOf" srcId="{578B0B5C-52A8-47D6-B998-592797A3916C}" destId="{4FFC8243-B0AA-41F7-82B9-477DC502FAB4}" srcOrd="0" destOrd="0" presId="urn:microsoft.com/office/officeart/2018/5/layout/CenteredIconLabelDescriptionList"/>
    <dgm:cxn modelId="{3BA7B0F8-39CF-42C9-8248-22CC7BC44E0A}" type="presParOf" srcId="{578B0B5C-52A8-47D6-B998-592797A3916C}" destId="{FACE2334-DC7A-4BB3-884E-0756A008A534}" srcOrd="1" destOrd="0" presId="urn:microsoft.com/office/officeart/2018/5/layout/CenteredIconLabelDescriptionList"/>
    <dgm:cxn modelId="{1431C34A-05A5-4D79-BF6E-01F2D6C24756}" type="presParOf" srcId="{578B0B5C-52A8-47D6-B998-592797A3916C}" destId="{B81BC431-53CE-4286-916A-4471AF16879C}" srcOrd="2" destOrd="0" presId="urn:microsoft.com/office/officeart/2018/5/layout/CenteredIconLabelDescriptionList"/>
    <dgm:cxn modelId="{BB9B1E0B-93E9-4B49-AA23-ECCAB81CE653}" type="presParOf" srcId="{578B0B5C-52A8-47D6-B998-592797A3916C}" destId="{F96D7A7C-96B2-4922-B72D-852D57E1DF1D}" srcOrd="3" destOrd="0" presId="urn:microsoft.com/office/officeart/2018/5/layout/CenteredIconLabelDescriptionList"/>
    <dgm:cxn modelId="{8AC38C37-C5B0-4761-9ED7-2690FA11A2CB}" type="presParOf" srcId="{578B0B5C-52A8-47D6-B998-592797A3916C}" destId="{92B51AD4-0E13-42EA-8A3D-1E38ABE56BEF}" srcOrd="4" destOrd="0" presId="urn:microsoft.com/office/officeart/2018/5/layout/CenteredIconLabelDescriptionList"/>
    <dgm:cxn modelId="{268713AE-7436-433D-9B0D-38D707E675A2}" type="presParOf" srcId="{2C6BD586-3DE4-43B9-85FC-9C063BA40A05}" destId="{0362B6B7-77A7-435C-A1AE-64FB57A2593F}" srcOrd="9" destOrd="0" presId="urn:microsoft.com/office/officeart/2018/5/layout/CenteredIconLabelDescriptionList"/>
    <dgm:cxn modelId="{38523C01-865C-4338-B8EE-6AC47F623782}" type="presParOf" srcId="{2C6BD586-3DE4-43B9-85FC-9C063BA40A05}" destId="{12CA7EDD-6751-4C64-B769-D9FC1164475C}" srcOrd="10" destOrd="0" presId="urn:microsoft.com/office/officeart/2018/5/layout/CenteredIconLabelDescriptionList"/>
    <dgm:cxn modelId="{DC8F5ACA-282A-42A7-9AAF-7B2610F1F100}" type="presParOf" srcId="{12CA7EDD-6751-4C64-B769-D9FC1164475C}" destId="{09A6AB29-1FB7-4A01-A769-8897C9351F0B}" srcOrd="0" destOrd="0" presId="urn:microsoft.com/office/officeart/2018/5/layout/CenteredIconLabelDescriptionList"/>
    <dgm:cxn modelId="{A57BE380-39F8-455C-9F6E-8637AAC26CE6}" type="presParOf" srcId="{12CA7EDD-6751-4C64-B769-D9FC1164475C}" destId="{84319A2F-F0BD-4CB3-8D99-E71794FCB4BD}" srcOrd="1" destOrd="0" presId="urn:microsoft.com/office/officeart/2018/5/layout/CenteredIconLabelDescriptionList"/>
    <dgm:cxn modelId="{50338E10-DA02-40BE-9597-708AAA76F9CB}" type="presParOf" srcId="{12CA7EDD-6751-4C64-B769-D9FC1164475C}" destId="{36DA1645-BF3F-49C8-8EE6-262A08AAF708}" srcOrd="2" destOrd="0" presId="urn:microsoft.com/office/officeart/2018/5/layout/CenteredIconLabelDescriptionList"/>
    <dgm:cxn modelId="{EBF33638-2EB8-4635-9FE0-0D1DE1603084}" type="presParOf" srcId="{12CA7EDD-6751-4C64-B769-D9FC1164475C}" destId="{3479BD26-C6FA-4541-ADAC-BFD0DEBF9028}" srcOrd="3" destOrd="0" presId="urn:microsoft.com/office/officeart/2018/5/layout/CenteredIconLabelDescriptionList"/>
    <dgm:cxn modelId="{E0F9B599-C068-4B19-8B41-A5661417D9A7}" type="presParOf" srcId="{12CA7EDD-6751-4C64-B769-D9FC1164475C}" destId="{AC1B53CA-C932-4417-A7C3-199AF7673C88}" srcOrd="4" destOrd="0" presId="urn:microsoft.com/office/officeart/2018/5/layout/CenteredIconLabelDescriptionList"/>
    <dgm:cxn modelId="{3C6D481C-2818-4F56-A3FA-1581966D2C88}" type="presParOf" srcId="{2C6BD586-3DE4-43B9-85FC-9C063BA40A05}" destId="{3AD7A3EF-A03D-471D-8B82-0D3475EACAFD}" srcOrd="11" destOrd="0" presId="urn:microsoft.com/office/officeart/2018/5/layout/CenteredIconLabelDescriptionList"/>
    <dgm:cxn modelId="{AAE247DD-685B-45F4-9C06-AD2179C637E7}" type="presParOf" srcId="{2C6BD586-3DE4-43B9-85FC-9C063BA40A05}" destId="{6D44E1C2-89C9-479F-A4C8-159CB40BA7A4}" srcOrd="12" destOrd="0" presId="urn:microsoft.com/office/officeart/2018/5/layout/CenteredIconLabelDescriptionList"/>
    <dgm:cxn modelId="{B213D0FD-1557-4FFA-B804-B5E361C9B53E}" type="presParOf" srcId="{6D44E1C2-89C9-479F-A4C8-159CB40BA7A4}" destId="{C06D9F6D-7E1B-4E54-93D3-81E949296701}" srcOrd="0" destOrd="0" presId="urn:microsoft.com/office/officeart/2018/5/layout/CenteredIconLabelDescriptionList"/>
    <dgm:cxn modelId="{2BBAD12D-3396-4E74-ACD4-AF01301362CE}" type="presParOf" srcId="{6D44E1C2-89C9-479F-A4C8-159CB40BA7A4}" destId="{EDFE034D-0826-4E3B-8162-AB1FEE3E479E}" srcOrd="1" destOrd="0" presId="urn:microsoft.com/office/officeart/2018/5/layout/CenteredIconLabelDescriptionList"/>
    <dgm:cxn modelId="{49DF8545-A692-4617-881A-2C22C44AF224}" type="presParOf" srcId="{6D44E1C2-89C9-479F-A4C8-159CB40BA7A4}" destId="{C2CBD236-5598-4344-9765-5A7F33EEFEEE}" srcOrd="2" destOrd="0" presId="urn:microsoft.com/office/officeart/2018/5/layout/CenteredIconLabelDescriptionList"/>
    <dgm:cxn modelId="{F7AF4F20-2FB2-444C-8C46-60ACCD8E69AF}" type="presParOf" srcId="{6D44E1C2-89C9-479F-A4C8-159CB40BA7A4}" destId="{4B155E47-31AD-4430-88B6-77A83C53C040}" srcOrd="3" destOrd="0" presId="urn:microsoft.com/office/officeart/2018/5/layout/CenteredIconLabelDescriptionList"/>
    <dgm:cxn modelId="{8D2C11F6-FD94-4700-95D8-BC9562AE440B}" type="presParOf" srcId="{6D44E1C2-89C9-479F-A4C8-159CB40BA7A4}" destId="{6D6F634D-E426-47D8-8435-071A5BE58380}" srcOrd="4" destOrd="0" presId="urn:microsoft.com/office/officeart/2018/5/layout/CenteredIconLabelDescriptionList"/>
    <dgm:cxn modelId="{CC0AAEC1-B521-44CC-A8D0-29A89C068667}" type="presParOf" srcId="{2C6BD586-3DE4-43B9-85FC-9C063BA40A05}" destId="{3579A52C-574F-499F-AC2A-0931CCA61683}" srcOrd="13" destOrd="0" presId="urn:microsoft.com/office/officeart/2018/5/layout/CenteredIconLabelDescriptionList"/>
    <dgm:cxn modelId="{7D351650-D7B6-4E66-97C9-1A86522107E6}" type="presParOf" srcId="{2C6BD586-3DE4-43B9-85FC-9C063BA40A05}" destId="{4BD9260B-3FED-4148-9B35-3AA255A647BA}" srcOrd="14" destOrd="0" presId="urn:microsoft.com/office/officeart/2018/5/layout/CenteredIconLabelDescriptionList"/>
    <dgm:cxn modelId="{F931637A-A1F8-4352-B012-20F42C62FDDC}" type="presParOf" srcId="{4BD9260B-3FED-4148-9B35-3AA255A647BA}" destId="{410E2C61-D651-4817-966F-1C8BD100829A}" srcOrd="0" destOrd="0" presId="urn:microsoft.com/office/officeart/2018/5/layout/CenteredIconLabelDescriptionList"/>
    <dgm:cxn modelId="{74332DA6-BD85-4728-A2F4-65ACA135F71A}" type="presParOf" srcId="{4BD9260B-3FED-4148-9B35-3AA255A647BA}" destId="{611EC561-4FDC-4D67-A788-76C8A544BF23}" srcOrd="1" destOrd="0" presId="urn:microsoft.com/office/officeart/2018/5/layout/CenteredIconLabelDescriptionList"/>
    <dgm:cxn modelId="{6CD1362A-F5D1-4E29-85CF-76441B72C127}" type="presParOf" srcId="{4BD9260B-3FED-4148-9B35-3AA255A647BA}" destId="{5600BD28-5AEB-445C-A7A8-85F83095D390}" srcOrd="2" destOrd="0" presId="urn:microsoft.com/office/officeart/2018/5/layout/CenteredIconLabelDescriptionList"/>
    <dgm:cxn modelId="{DF2A6BC2-0ACB-4F61-A73D-8A35F0E570CB}" type="presParOf" srcId="{4BD9260B-3FED-4148-9B35-3AA255A647BA}" destId="{15E9D93E-6998-4A96-95D6-1E0386226E4F}" srcOrd="3" destOrd="0" presId="urn:microsoft.com/office/officeart/2018/5/layout/CenteredIconLabelDescriptionList"/>
    <dgm:cxn modelId="{66438ED2-8EDC-4D3E-AC13-FB24FF250A46}" type="presParOf" srcId="{4BD9260B-3FED-4148-9B35-3AA255A647BA}" destId="{F879DAAD-0ED4-43F0-A8A3-E576C563416C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132C1-D212-4978-AD7D-BF3A508D342F}">
      <dsp:nvSpPr>
        <dsp:cNvPr id="0" name=""/>
        <dsp:cNvSpPr/>
      </dsp:nvSpPr>
      <dsp:spPr>
        <a:xfrm>
          <a:off x="469459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201BA-F28D-4EDA-AF7C-279A5D80BAA6}">
      <dsp:nvSpPr>
        <dsp:cNvPr id="0" name=""/>
        <dsp:cNvSpPr/>
      </dsp:nvSpPr>
      <dsp:spPr>
        <a:xfrm>
          <a:off x="4658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Motivation</a:t>
          </a:r>
          <a:r>
            <a:rPr lang="en-US" sz="1400" kern="1200"/>
            <a:t> </a:t>
          </a:r>
        </a:p>
      </dsp:txBody>
      <dsp:txXfrm>
        <a:off x="4658" y="2090243"/>
        <a:ext cx="1430156" cy="415639"/>
      </dsp:txXfrm>
    </dsp:sp>
    <dsp:sp modelId="{0752B945-1BA4-40E1-A77C-CDB75E1BCB84}">
      <dsp:nvSpPr>
        <dsp:cNvPr id="0" name=""/>
        <dsp:cNvSpPr/>
      </dsp:nvSpPr>
      <dsp:spPr>
        <a:xfrm>
          <a:off x="4658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991989-BAA3-41F9-AB49-CAF3725B29A4}">
      <dsp:nvSpPr>
        <dsp:cNvPr id="0" name=""/>
        <dsp:cNvSpPr/>
      </dsp:nvSpPr>
      <dsp:spPr>
        <a:xfrm>
          <a:off x="2149892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F9DC8-75AC-48A8-8D2C-B02CABCDF3DF}">
      <dsp:nvSpPr>
        <dsp:cNvPr id="0" name=""/>
        <dsp:cNvSpPr/>
      </dsp:nvSpPr>
      <dsp:spPr>
        <a:xfrm>
          <a:off x="16850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Research Questions</a:t>
          </a:r>
          <a:endParaRPr lang="en-US" sz="1400" kern="1200"/>
        </a:p>
      </dsp:txBody>
      <dsp:txXfrm>
        <a:off x="1685092" y="2090243"/>
        <a:ext cx="1430156" cy="415639"/>
      </dsp:txXfrm>
    </dsp:sp>
    <dsp:sp modelId="{B2212AA4-2419-46F4-B46B-3C977087A404}">
      <dsp:nvSpPr>
        <dsp:cNvPr id="0" name=""/>
        <dsp:cNvSpPr/>
      </dsp:nvSpPr>
      <dsp:spPr>
        <a:xfrm>
          <a:off x="16850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8B665-DD89-44BB-8A41-A1F4F007E9FD}">
      <dsp:nvSpPr>
        <dsp:cNvPr id="0" name=""/>
        <dsp:cNvSpPr/>
      </dsp:nvSpPr>
      <dsp:spPr>
        <a:xfrm>
          <a:off x="3830326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34DE51-AE82-4535-87EB-525274CBAD95}">
      <dsp:nvSpPr>
        <dsp:cNvPr id="0" name=""/>
        <dsp:cNvSpPr/>
      </dsp:nvSpPr>
      <dsp:spPr>
        <a:xfrm>
          <a:off x="3365525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Background</a:t>
          </a:r>
          <a:endParaRPr lang="en-US" sz="1400" kern="1200"/>
        </a:p>
      </dsp:txBody>
      <dsp:txXfrm>
        <a:off x="3365525" y="2090243"/>
        <a:ext cx="1430156" cy="415639"/>
      </dsp:txXfrm>
    </dsp:sp>
    <dsp:sp modelId="{743DD3E2-0CC6-47F9-B73A-057119DB4787}">
      <dsp:nvSpPr>
        <dsp:cNvPr id="0" name=""/>
        <dsp:cNvSpPr/>
      </dsp:nvSpPr>
      <dsp:spPr>
        <a:xfrm>
          <a:off x="3365525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Topic Modeling</a:t>
          </a:r>
          <a:endParaRPr lang="en-US" sz="1100" kern="1200" dirty="0"/>
        </a:p>
      </dsp:txBody>
      <dsp:txXfrm>
        <a:off x="3365525" y="2554488"/>
        <a:ext cx="1430156" cy="1361000"/>
      </dsp:txXfrm>
    </dsp:sp>
    <dsp:sp modelId="{09645859-5CFD-4723-80CF-3807D6DF97A3}">
      <dsp:nvSpPr>
        <dsp:cNvPr id="0" name=""/>
        <dsp:cNvSpPr/>
      </dsp:nvSpPr>
      <dsp:spPr>
        <a:xfrm>
          <a:off x="55107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7024A-5670-4ECD-8D27-F639B27C48DC}">
      <dsp:nvSpPr>
        <dsp:cNvPr id="0" name=""/>
        <dsp:cNvSpPr/>
      </dsp:nvSpPr>
      <dsp:spPr>
        <a:xfrm>
          <a:off x="5045959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Datasets</a:t>
          </a:r>
          <a:endParaRPr lang="en-US" sz="1400" kern="1200"/>
        </a:p>
      </dsp:txBody>
      <dsp:txXfrm>
        <a:off x="5045959" y="2090243"/>
        <a:ext cx="1430156" cy="415639"/>
      </dsp:txXfrm>
    </dsp:sp>
    <dsp:sp modelId="{009D9E29-2BE3-4136-A863-0C2B58F82A1D}">
      <dsp:nvSpPr>
        <dsp:cNvPr id="0" name=""/>
        <dsp:cNvSpPr/>
      </dsp:nvSpPr>
      <dsp:spPr>
        <a:xfrm>
          <a:off x="5045959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FC8243-B0AA-41F7-82B9-477DC502FAB4}">
      <dsp:nvSpPr>
        <dsp:cNvPr id="0" name=""/>
        <dsp:cNvSpPr/>
      </dsp:nvSpPr>
      <dsp:spPr>
        <a:xfrm>
          <a:off x="7191193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BC431-53CE-4286-916A-4471AF16879C}">
      <dsp:nvSpPr>
        <dsp:cNvPr id="0" name=""/>
        <dsp:cNvSpPr/>
      </dsp:nvSpPr>
      <dsp:spPr>
        <a:xfrm>
          <a:off x="67263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Methodology</a:t>
          </a:r>
          <a:endParaRPr lang="en-US" sz="1400" kern="1200"/>
        </a:p>
      </dsp:txBody>
      <dsp:txXfrm>
        <a:off x="6726392" y="2090243"/>
        <a:ext cx="1430156" cy="415639"/>
      </dsp:txXfrm>
    </dsp:sp>
    <dsp:sp modelId="{92B51AD4-0E13-42EA-8A3D-1E38ABE56BEF}">
      <dsp:nvSpPr>
        <dsp:cNvPr id="0" name=""/>
        <dsp:cNvSpPr/>
      </dsp:nvSpPr>
      <dsp:spPr>
        <a:xfrm>
          <a:off x="67263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6AB29-1FB7-4A01-A769-8897C9351F0B}">
      <dsp:nvSpPr>
        <dsp:cNvPr id="0" name=""/>
        <dsp:cNvSpPr/>
      </dsp:nvSpPr>
      <dsp:spPr>
        <a:xfrm>
          <a:off x="8871627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DA1645-BF3F-49C8-8EE6-262A08AAF708}">
      <dsp:nvSpPr>
        <dsp:cNvPr id="0" name=""/>
        <dsp:cNvSpPr/>
      </dsp:nvSpPr>
      <dsp:spPr>
        <a:xfrm>
          <a:off x="8406826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Experiments</a:t>
          </a:r>
          <a:endParaRPr lang="en-US" sz="1400" kern="1200"/>
        </a:p>
      </dsp:txBody>
      <dsp:txXfrm>
        <a:off x="8406826" y="2090243"/>
        <a:ext cx="1430156" cy="415639"/>
      </dsp:txXfrm>
    </dsp:sp>
    <dsp:sp modelId="{AC1B53CA-C932-4417-A7C3-199AF7673C88}">
      <dsp:nvSpPr>
        <dsp:cNvPr id="0" name=""/>
        <dsp:cNvSpPr/>
      </dsp:nvSpPr>
      <dsp:spPr>
        <a:xfrm>
          <a:off x="8406826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1: Topic Modeling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2: Text Similarity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Step 3: Visualizations &amp; Front-End</a:t>
          </a:r>
          <a:endParaRPr lang="en-US" sz="1100" kern="1200" dirty="0"/>
        </a:p>
      </dsp:txBody>
      <dsp:txXfrm>
        <a:off x="8406826" y="2554488"/>
        <a:ext cx="1430156" cy="1361000"/>
      </dsp:txXfrm>
    </dsp:sp>
    <dsp:sp modelId="{410E2C61-D651-4817-966F-1C8BD100829A}">
      <dsp:nvSpPr>
        <dsp:cNvPr id="0" name=""/>
        <dsp:cNvSpPr/>
      </dsp:nvSpPr>
      <dsp:spPr>
        <a:xfrm>
          <a:off x="105520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0BD28-5AEB-445C-A7A8-85F83095D390}">
      <dsp:nvSpPr>
        <dsp:cNvPr id="0" name=""/>
        <dsp:cNvSpPr/>
      </dsp:nvSpPr>
      <dsp:spPr>
        <a:xfrm>
          <a:off x="10087260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Evaluation Results</a:t>
          </a:r>
          <a:endParaRPr lang="en-US" sz="1400" kern="1200"/>
        </a:p>
      </dsp:txBody>
      <dsp:txXfrm>
        <a:off x="10087260" y="2090243"/>
        <a:ext cx="1430156" cy="415639"/>
      </dsp:txXfrm>
    </dsp:sp>
    <dsp:sp modelId="{F879DAAD-0ED4-43F0-A8A3-E576C563416C}">
      <dsp:nvSpPr>
        <dsp:cNvPr id="0" name=""/>
        <dsp:cNvSpPr/>
      </dsp:nvSpPr>
      <dsp:spPr>
        <a:xfrm>
          <a:off x="10087260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132C1-D212-4978-AD7D-BF3A508D342F}">
      <dsp:nvSpPr>
        <dsp:cNvPr id="0" name=""/>
        <dsp:cNvSpPr/>
      </dsp:nvSpPr>
      <dsp:spPr>
        <a:xfrm>
          <a:off x="469459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201BA-F28D-4EDA-AF7C-279A5D80BAA6}">
      <dsp:nvSpPr>
        <dsp:cNvPr id="0" name=""/>
        <dsp:cNvSpPr/>
      </dsp:nvSpPr>
      <dsp:spPr>
        <a:xfrm>
          <a:off x="4658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Motivation</a:t>
          </a:r>
          <a:r>
            <a:rPr lang="en-US" sz="1400" kern="1200"/>
            <a:t> </a:t>
          </a:r>
        </a:p>
      </dsp:txBody>
      <dsp:txXfrm>
        <a:off x="4658" y="2090243"/>
        <a:ext cx="1430156" cy="415639"/>
      </dsp:txXfrm>
    </dsp:sp>
    <dsp:sp modelId="{0752B945-1BA4-40E1-A77C-CDB75E1BCB84}">
      <dsp:nvSpPr>
        <dsp:cNvPr id="0" name=""/>
        <dsp:cNvSpPr/>
      </dsp:nvSpPr>
      <dsp:spPr>
        <a:xfrm>
          <a:off x="4658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991989-BAA3-41F9-AB49-CAF3725B29A4}">
      <dsp:nvSpPr>
        <dsp:cNvPr id="0" name=""/>
        <dsp:cNvSpPr/>
      </dsp:nvSpPr>
      <dsp:spPr>
        <a:xfrm>
          <a:off x="2149892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F9DC8-75AC-48A8-8D2C-B02CABCDF3DF}">
      <dsp:nvSpPr>
        <dsp:cNvPr id="0" name=""/>
        <dsp:cNvSpPr/>
      </dsp:nvSpPr>
      <dsp:spPr>
        <a:xfrm>
          <a:off x="16850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Research Questions</a:t>
          </a:r>
          <a:endParaRPr lang="en-US" sz="1400" kern="1200"/>
        </a:p>
      </dsp:txBody>
      <dsp:txXfrm>
        <a:off x="1685092" y="2090243"/>
        <a:ext cx="1430156" cy="415639"/>
      </dsp:txXfrm>
    </dsp:sp>
    <dsp:sp modelId="{B2212AA4-2419-46F4-B46B-3C977087A404}">
      <dsp:nvSpPr>
        <dsp:cNvPr id="0" name=""/>
        <dsp:cNvSpPr/>
      </dsp:nvSpPr>
      <dsp:spPr>
        <a:xfrm>
          <a:off x="16850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8B665-DD89-44BB-8A41-A1F4F007E9FD}">
      <dsp:nvSpPr>
        <dsp:cNvPr id="0" name=""/>
        <dsp:cNvSpPr/>
      </dsp:nvSpPr>
      <dsp:spPr>
        <a:xfrm>
          <a:off x="3830326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34DE51-AE82-4535-87EB-525274CBAD95}">
      <dsp:nvSpPr>
        <dsp:cNvPr id="0" name=""/>
        <dsp:cNvSpPr/>
      </dsp:nvSpPr>
      <dsp:spPr>
        <a:xfrm>
          <a:off x="3365525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Background</a:t>
          </a:r>
          <a:endParaRPr lang="en-US" sz="1400" kern="1200"/>
        </a:p>
      </dsp:txBody>
      <dsp:txXfrm>
        <a:off x="3365525" y="2090243"/>
        <a:ext cx="1430156" cy="415639"/>
      </dsp:txXfrm>
    </dsp:sp>
    <dsp:sp modelId="{743DD3E2-0CC6-47F9-B73A-057119DB4787}">
      <dsp:nvSpPr>
        <dsp:cNvPr id="0" name=""/>
        <dsp:cNvSpPr/>
      </dsp:nvSpPr>
      <dsp:spPr>
        <a:xfrm>
          <a:off x="3365525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Topic Modeling</a:t>
          </a:r>
          <a:endParaRPr lang="en-US" sz="1100" kern="1200" dirty="0"/>
        </a:p>
      </dsp:txBody>
      <dsp:txXfrm>
        <a:off x="3365525" y="2554488"/>
        <a:ext cx="1430156" cy="1361000"/>
      </dsp:txXfrm>
    </dsp:sp>
    <dsp:sp modelId="{09645859-5CFD-4723-80CF-3807D6DF97A3}">
      <dsp:nvSpPr>
        <dsp:cNvPr id="0" name=""/>
        <dsp:cNvSpPr/>
      </dsp:nvSpPr>
      <dsp:spPr>
        <a:xfrm>
          <a:off x="55107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7024A-5670-4ECD-8D27-F639B27C48DC}">
      <dsp:nvSpPr>
        <dsp:cNvPr id="0" name=""/>
        <dsp:cNvSpPr/>
      </dsp:nvSpPr>
      <dsp:spPr>
        <a:xfrm>
          <a:off x="5045959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Datasets</a:t>
          </a:r>
          <a:endParaRPr lang="en-US" sz="1400" kern="1200"/>
        </a:p>
      </dsp:txBody>
      <dsp:txXfrm>
        <a:off x="5045959" y="2090243"/>
        <a:ext cx="1430156" cy="415639"/>
      </dsp:txXfrm>
    </dsp:sp>
    <dsp:sp modelId="{009D9E29-2BE3-4136-A863-0C2B58F82A1D}">
      <dsp:nvSpPr>
        <dsp:cNvPr id="0" name=""/>
        <dsp:cNvSpPr/>
      </dsp:nvSpPr>
      <dsp:spPr>
        <a:xfrm>
          <a:off x="5045959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FC8243-B0AA-41F7-82B9-477DC502FAB4}">
      <dsp:nvSpPr>
        <dsp:cNvPr id="0" name=""/>
        <dsp:cNvSpPr/>
      </dsp:nvSpPr>
      <dsp:spPr>
        <a:xfrm>
          <a:off x="7191193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BC431-53CE-4286-916A-4471AF16879C}">
      <dsp:nvSpPr>
        <dsp:cNvPr id="0" name=""/>
        <dsp:cNvSpPr/>
      </dsp:nvSpPr>
      <dsp:spPr>
        <a:xfrm>
          <a:off x="67263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Methodology</a:t>
          </a:r>
          <a:endParaRPr lang="en-US" sz="1400" kern="1200"/>
        </a:p>
      </dsp:txBody>
      <dsp:txXfrm>
        <a:off x="6726392" y="2090243"/>
        <a:ext cx="1430156" cy="415639"/>
      </dsp:txXfrm>
    </dsp:sp>
    <dsp:sp modelId="{92B51AD4-0E13-42EA-8A3D-1E38ABE56BEF}">
      <dsp:nvSpPr>
        <dsp:cNvPr id="0" name=""/>
        <dsp:cNvSpPr/>
      </dsp:nvSpPr>
      <dsp:spPr>
        <a:xfrm>
          <a:off x="67263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6AB29-1FB7-4A01-A769-8897C9351F0B}">
      <dsp:nvSpPr>
        <dsp:cNvPr id="0" name=""/>
        <dsp:cNvSpPr/>
      </dsp:nvSpPr>
      <dsp:spPr>
        <a:xfrm>
          <a:off x="8871627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DA1645-BF3F-49C8-8EE6-262A08AAF708}">
      <dsp:nvSpPr>
        <dsp:cNvPr id="0" name=""/>
        <dsp:cNvSpPr/>
      </dsp:nvSpPr>
      <dsp:spPr>
        <a:xfrm>
          <a:off x="8406826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Experiments</a:t>
          </a:r>
          <a:endParaRPr lang="en-US" sz="1400" kern="1200"/>
        </a:p>
      </dsp:txBody>
      <dsp:txXfrm>
        <a:off x="8406826" y="2090243"/>
        <a:ext cx="1430156" cy="415639"/>
      </dsp:txXfrm>
    </dsp:sp>
    <dsp:sp modelId="{AC1B53CA-C932-4417-A7C3-199AF7673C88}">
      <dsp:nvSpPr>
        <dsp:cNvPr id="0" name=""/>
        <dsp:cNvSpPr/>
      </dsp:nvSpPr>
      <dsp:spPr>
        <a:xfrm>
          <a:off x="8406826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1: Topic Modeling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2: Text Similarity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Step 3: Visualizations &amp; Front-End</a:t>
          </a:r>
          <a:endParaRPr lang="en-US" sz="1100" kern="1200" dirty="0"/>
        </a:p>
      </dsp:txBody>
      <dsp:txXfrm>
        <a:off x="8406826" y="2554488"/>
        <a:ext cx="1430156" cy="1361000"/>
      </dsp:txXfrm>
    </dsp:sp>
    <dsp:sp modelId="{410E2C61-D651-4817-966F-1C8BD100829A}">
      <dsp:nvSpPr>
        <dsp:cNvPr id="0" name=""/>
        <dsp:cNvSpPr/>
      </dsp:nvSpPr>
      <dsp:spPr>
        <a:xfrm>
          <a:off x="105520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0BD28-5AEB-445C-A7A8-85F83095D390}">
      <dsp:nvSpPr>
        <dsp:cNvPr id="0" name=""/>
        <dsp:cNvSpPr/>
      </dsp:nvSpPr>
      <dsp:spPr>
        <a:xfrm>
          <a:off x="10087260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Evaluation Results</a:t>
          </a:r>
          <a:endParaRPr lang="en-US" sz="1400" kern="1200"/>
        </a:p>
      </dsp:txBody>
      <dsp:txXfrm>
        <a:off x="10087260" y="2090243"/>
        <a:ext cx="1430156" cy="415639"/>
      </dsp:txXfrm>
    </dsp:sp>
    <dsp:sp modelId="{F879DAAD-0ED4-43F0-A8A3-E576C563416C}">
      <dsp:nvSpPr>
        <dsp:cNvPr id="0" name=""/>
        <dsp:cNvSpPr/>
      </dsp:nvSpPr>
      <dsp:spPr>
        <a:xfrm>
          <a:off x="10087260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132C1-D212-4978-AD7D-BF3A508D342F}">
      <dsp:nvSpPr>
        <dsp:cNvPr id="0" name=""/>
        <dsp:cNvSpPr/>
      </dsp:nvSpPr>
      <dsp:spPr>
        <a:xfrm>
          <a:off x="469459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201BA-F28D-4EDA-AF7C-279A5D80BAA6}">
      <dsp:nvSpPr>
        <dsp:cNvPr id="0" name=""/>
        <dsp:cNvSpPr/>
      </dsp:nvSpPr>
      <dsp:spPr>
        <a:xfrm>
          <a:off x="4658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Motivation</a:t>
          </a:r>
          <a:r>
            <a:rPr lang="en-US" sz="1400" kern="1200"/>
            <a:t> </a:t>
          </a:r>
        </a:p>
      </dsp:txBody>
      <dsp:txXfrm>
        <a:off x="4658" y="2090243"/>
        <a:ext cx="1430156" cy="415639"/>
      </dsp:txXfrm>
    </dsp:sp>
    <dsp:sp modelId="{0752B945-1BA4-40E1-A77C-CDB75E1BCB84}">
      <dsp:nvSpPr>
        <dsp:cNvPr id="0" name=""/>
        <dsp:cNvSpPr/>
      </dsp:nvSpPr>
      <dsp:spPr>
        <a:xfrm>
          <a:off x="4658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991989-BAA3-41F9-AB49-CAF3725B29A4}">
      <dsp:nvSpPr>
        <dsp:cNvPr id="0" name=""/>
        <dsp:cNvSpPr/>
      </dsp:nvSpPr>
      <dsp:spPr>
        <a:xfrm>
          <a:off x="2149892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F9DC8-75AC-48A8-8D2C-B02CABCDF3DF}">
      <dsp:nvSpPr>
        <dsp:cNvPr id="0" name=""/>
        <dsp:cNvSpPr/>
      </dsp:nvSpPr>
      <dsp:spPr>
        <a:xfrm>
          <a:off x="16850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Research Questions</a:t>
          </a:r>
          <a:endParaRPr lang="en-US" sz="1400" kern="1200"/>
        </a:p>
      </dsp:txBody>
      <dsp:txXfrm>
        <a:off x="1685092" y="2090243"/>
        <a:ext cx="1430156" cy="415639"/>
      </dsp:txXfrm>
    </dsp:sp>
    <dsp:sp modelId="{B2212AA4-2419-46F4-B46B-3C977087A404}">
      <dsp:nvSpPr>
        <dsp:cNvPr id="0" name=""/>
        <dsp:cNvSpPr/>
      </dsp:nvSpPr>
      <dsp:spPr>
        <a:xfrm>
          <a:off x="16850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8B665-DD89-44BB-8A41-A1F4F007E9FD}">
      <dsp:nvSpPr>
        <dsp:cNvPr id="0" name=""/>
        <dsp:cNvSpPr/>
      </dsp:nvSpPr>
      <dsp:spPr>
        <a:xfrm>
          <a:off x="3830326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34DE51-AE82-4535-87EB-525274CBAD95}">
      <dsp:nvSpPr>
        <dsp:cNvPr id="0" name=""/>
        <dsp:cNvSpPr/>
      </dsp:nvSpPr>
      <dsp:spPr>
        <a:xfrm>
          <a:off x="3365525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Background</a:t>
          </a:r>
          <a:endParaRPr lang="en-US" sz="1400" kern="1200"/>
        </a:p>
      </dsp:txBody>
      <dsp:txXfrm>
        <a:off x="3365525" y="2090243"/>
        <a:ext cx="1430156" cy="415639"/>
      </dsp:txXfrm>
    </dsp:sp>
    <dsp:sp modelId="{743DD3E2-0CC6-47F9-B73A-057119DB4787}">
      <dsp:nvSpPr>
        <dsp:cNvPr id="0" name=""/>
        <dsp:cNvSpPr/>
      </dsp:nvSpPr>
      <dsp:spPr>
        <a:xfrm>
          <a:off x="3365525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Topic Modeling</a:t>
          </a:r>
          <a:endParaRPr lang="en-US" sz="1100" kern="1200" dirty="0"/>
        </a:p>
      </dsp:txBody>
      <dsp:txXfrm>
        <a:off x="3365525" y="2554488"/>
        <a:ext cx="1430156" cy="1361000"/>
      </dsp:txXfrm>
    </dsp:sp>
    <dsp:sp modelId="{09645859-5CFD-4723-80CF-3807D6DF97A3}">
      <dsp:nvSpPr>
        <dsp:cNvPr id="0" name=""/>
        <dsp:cNvSpPr/>
      </dsp:nvSpPr>
      <dsp:spPr>
        <a:xfrm>
          <a:off x="55107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7024A-5670-4ECD-8D27-F639B27C48DC}">
      <dsp:nvSpPr>
        <dsp:cNvPr id="0" name=""/>
        <dsp:cNvSpPr/>
      </dsp:nvSpPr>
      <dsp:spPr>
        <a:xfrm>
          <a:off x="5045959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Datasets</a:t>
          </a:r>
          <a:endParaRPr lang="en-US" sz="1400" kern="1200"/>
        </a:p>
      </dsp:txBody>
      <dsp:txXfrm>
        <a:off x="5045959" y="2090243"/>
        <a:ext cx="1430156" cy="415639"/>
      </dsp:txXfrm>
    </dsp:sp>
    <dsp:sp modelId="{009D9E29-2BE3-4136-A863-0C2B58F82A1D}">
      <dsp:nvSpPr>
        <dsp:cNvPr id="0" name=""/>
        <dsp:cNvSpPr/>
      </dsp:nvSpPr>
      <dsp:spPr>
        <a:xfrm>
          <a:off x="5045959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FC8243-B0AA-41F7-82B9-477DC502FAB4}">
      <dsp:nvSpPr>
        <dsp:cNvPr id="0" name=""/>
        <dsp:cNvSpPr/>
      </dsp:nvSpPr>
      <dsp:spPr>
        <a:xfrm>
          <a:off x="7191193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BC431-53CE-4286-916A-4471AF16879C}">
      <dsp:nvSpPr>
        <dsp:cNvPr id="0" name=""/>
        <dsp:cNvSpPr/>
      </dsp:nvSpPr>
      <dsp:spPr>
        <a:xfrm>
          <a:off x="67263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Methodology</a:t>
          </a:r>
          <a:endParaRPr lang="en-US" sz="1400" kern="1200"/>
        </a:p>
      </dsp:txBody>
      <dsp:txXfrm>
        <a:off x="6726392" y="2090243"/>
        <a:ext cx="1430156" cy="415639"/>
      </dsp:txXfrm>
    </dsp:sp>
    <dsp:sp modelId="{92B51AD4-0E13-42EA-8A3D-1E38ABE56BEF}">
      <dsp:nvSpPr>
        <dsp:cNvPr id="0" name=""/>
        <dsp:cNvSpPr/>
      </dsp:nvSpPr>
      <dsp:spPr>
        <a:xfrm>
          <a:off x="67263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6AB29-1FB7-4A01-A769-8897C9351F0B}">
      <dsp:nvSpPr>
        <dsp:cNvPr id="0" name=""/>
        <dsp:cNvSpPr/>
      </dsp:nvSpPr>
      <dsp:spPr>
        <a:xfrm>
          <a:off x="8871627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DA1645-BF3F-49C8-8EE6-262A08AAF708}">
      <dsp:nvSpPr>
        <dsp:cNvPr id="0" name=""/>
        <dsp:cNvSpPr/>
      </dsp:nvSpPr>
      <dsp:spPr>
        <a:xfrm>
          <a:off x="8406826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Experiments</a:t>
          </a:r>
          <a:endParaRPr lang="en-US" sz="1400" kern="1200"/>
        </a:p>
      </dsp:txBody>
      <dsp:txXfrm>
        <a:off x="8406826" y="2090243"/>
        <a:ext cx="1430156" cy="415639"/>
      </dsp:txXfrm>
    </dsp:sp>
    <dsp:sp modelId="{AC1B53CA-C932-4417-A7C3-199AF7673C88}">
      <dsp:nvSpPr>
        <dsp:cNvPr id="0" name=""/>
        <dsp:cNvSpPr/>
      </dsp:nvSpPr>
      <dsp:spPr>
        <a:xfrm>
          <a:off x="8406826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1: Topic Modeling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2: Text Similarity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Step 3: Visualizations &amp; Front-End</a:t>
          </a:r>
          <a:endParaRPr lang="en-US" sz="1100" kern="1200" dirty="0"/>
        </a:p>
      </dsp:txBody>
      <dsp:txXfrm>
        <a:off x="8406826" y="2554488"/>
        <a:ext cx="1430156" cy="1361000"/>
      </dsp:txXfrm>
    </dsp:sp>
    <dsp:sp modelId="{410E2C61-D651-4817-966F-1C8BD100829A}">
      <dsp:nvSpPr>
        <dsp:cNvPr id="0" name=""/>
        <dsp:cNvSpPr/>
      </dsp:nvSpPr>
      <dsp:spPr>
        <a:xfrm>
          <a:off x="105520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0BD28-5AEB-445C-A7A8-85F83095D390}">
      <dsp:nvSpPr>
        <dsp:cNvPr id="0" name=""/>
        <dsp:cNvSpPr/>
      </dsp:nvSpPr>
      <dsp:spPr>
        <a:xfrm>
          <a:off x="10087260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Evaluation Results</a:t>
          </a:r>
          <a:endParaRPr lang="en-US" sz="1400" kern="1200"/>
        </a:p>
      </dsp:txBody>
      <dsp:txXfrm>
        <a:off x="10087260" y="2090243"/>
        <a:ext cx="1430156" cy="415639"/>
      </dsp:txXfrm>
    </dsp:sp>
    <dsp:sp modelId="{F879DAAD-0ED4-43F0-A8A3-E576C563416C}">
      <dsp:nvSpPr>
        <dsp:cNvPr id="0" name=""/>
        <dsp:cNvSpPr/>
      </dsp:nvSpPr>
      <dsp:spPr>
        <a:xfrm>
          <a:off x="10087260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132C1-D212-4978-AD7D-BF3A508D342F}">
      <dsp:nvSpPr>
        <dsp:cNvPr id="0" name=""/>
        <dsp:cNvSpPr/>
      </dsp:nvSpPr>
      <dsp:spPr>
        <a:xfrm>
          <a:off x="469459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201BA-F28D-4EDA-AF7C-279A5D80BAA6}">
      <dsp:nvSpPr>
        <dsp:cNvPr id="0" name=""/>
        <dsp:cNvSpPr/>
      </dsp:nvSpPr>
      <dsp:spPr>
        <a:xfrm>
          <a:off x="4658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Motivation</a:t>
          </a:r>
          <a:r>
            <a:rPr lang="en-US" sz="1400" kern="1200"/>
            <a:t> </a:t>
          </a:r>
        </a:p>
      </dsp:txBody>
      <dsp:txXfrm>
        <a:off x="4658" y="2090243"/>
        <a:ext cx="1430156" cy="415639"/>
      </dsp:txXfrm>
    </dsp:sp>
    <dsp:sp modelId="{0752B945-1BA4-40E1-A77C-CDB75E1BCB84}">
      <dsp:nvSpPr>
        <dsp:cNvPr id="0" name=""/>
        <dsp:cNvSpPr/>
      </dsp:nvSpPr>
      <dsp:spPr>
        <a:xfrm>
          <a:off x="4658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991989-BAA3-41F9-AB49-CAF3725B29A4}">
      <dsp:nvSpPr>
        <dsp:cNvPr id="0" name=""/>
        <dsp:cNvSpPr/>
      </dsp:nvSpPr>
      <dsp:spPr>
        <a:xfrm>
          <a:off x="2149892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F9DC8-75AC-48A8-8D2C-B02CABCDF3DF}">
      <dsp:nvSpPr>
        <dsp:cNvPr id="0" name=""/>
        <dsp:cNvSpPr/>
      </dsp:nvSpPr>
      <dsp:spPr>
        <a:xfrm>
          <a:off x="16850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Research Questions</a:t>
          </a:r>
          <a:endParaRPr lang="en-US" sz="1400" kern="1200"/>
        </a:p>
      </dsp:txBody>
      <dsp:txXfrm>
        <a:off x="1685092" y="2090243"/>
        <a:ext cx="1430156" cy="415639"/>
      </dsp:txXfrm>
    </dsp:sp>
    <dsp:sp modelId="{B2212AA4-2419-46F4-B46B-3C977087A404}">
      <dsp:nvSpPr>
        <dsp:cNvPr id="0" name=""/>
        <dsp:cNvSpPr/>
      </dsp:nvSpPr>
      <dsp:spPr>
        <a:xfrm>
          <a:off x="16850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8B665-DD89-44BB-8A41-A1F4F007E9FD}">
      <dsp:nvSpPr>
        <dsp:cNvPr id="0" name=""/>
        <dsp:cNvSpPr/>
      </dsp:nvSpPr>
      <dsp:spPr>
        <a:xfrm>
          <a:off x="3830326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34DE51-AE82-4535-87EB-525274CBAD95}">
      <dsp:nvSpPr>
        <dsp:cNvPr id="0" name=""/>
        <dsp:cNvSpPr/>
      </dsp:nvSpPr>
      <dsp:spPr>
        <a:xfrm>
          <a:off x="3365525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Background</a:t>
          </a:r>
          <a:endParaRPr lang="en-US" sz="1400" kern="1200"/>
        </a:p>
      </dsp:txBody>
      <dsp:txXfrm>
        <a:off x="3365525" y="2090243"/>
        <a:ext cx="1430156" cy="415639"/>
      </dsp:txXfrm>
    </dsp:sp>
    <dsp:sp modelId="{743DD3E2-0CC6-47F9-B73A-057119DB4787}">
      <dsp:nvSpPr>
        <dsp:cNvPr id="0" name=""/>
        <dsp:cNvSpPr/>
      </dsp:nvSpPr>
      <dsp:spPr>
        <a:xfrm>
          <a:off x="3365525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Topic Modeling</a:t>
          </a:r>
          <a:endParaRPr lang="en-US" sz="1100" kern="1200" dirty="0"/>
        </a:p>
      </dsp:txBody>
      <dsp:txXfrm>
        <a:off x="3365525" y="2554488"/>
        <a:ext cx="1430156" cy="1361000"/>
      </dsp:txXfrm>
    </dsp:sp>
    <dsp:sp modelId="{09645859-5CFD-4723-80CF-3807D6DF97A3}">
      <dsp:nvSpPr>
        <dsp:cNvPr id="0" name=""/>
        <dsp:cNvSpPr/>
      </dsp:nvSpPr>
      <dsp:spPr>
        <a:xfrm>
          <a:off x="55107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7024A-5670-4ECD-8D27-F639B27C48DC}">
      <dsp:nvSpPr>
        <dsp:cNvPr id="0" name=""/>
        <dsp:cNvSpPr/>
      </dsp:nvSpPr>
      <dsp:spPr>
        <a:xfrm>
          <a:off x="5045959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Datasets</a:t>
          </a:r>
          <a:endParaRPr lang="en-US" sz="1400" kern="1200"/>
        </a:p>
      </dsp:txBody>
      <dsp:txXfrm>
        <a:off x="5045959" y="2090243"/>
        <a:ext cx="1430156" cy="415639"/>
      </dsp:txXfrm>
    </dsp:sp>
    <dsp:sp modelId="{009D9E29-2BE3-4136-A863-0C2B58F82A1D}">
      <dsp:nvSpPr>
        <dsp:cNvPr id="0" name=""/>
        <dsp:cNvSpPr/>
      </dsp:nvSpPr>
      <dsp:spPr>
        <a:xfrm>
          <a:off x="5045959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FC8243-B0AA-41F7-82B9-477DC502FAB4}">
      <dsp:nvSpPr>
        <dsp:cNvPr id="0" name=""/>
        <dsp:cNvSpPr/>
      </dsp:nvSpPr>
      <dsp:spPr>
        <a:xfrm>
          <a:off x="7191193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BC431-53CE-4286-916A-4471AF16879C}">
      <dsp:nvSpPr>
        <dsp:cNvPr id="0" name=""/>
        <dsp:cNvSpPr/>
      </dsp:nvSpPr>
      <dsp:spPr>
        <a:xfrm>
          <a:off x="67263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Methodology</a:t>
          </a:r>
          <a:endParaRPr lang="en-US" sz="1400" kern="1200"/>
        </a:p>
      </dsp:txBody>
      <dsp:txXfrm>
        <a:off x="6726392" y="2090243"/>
        <a:ext cx="1430156" cy="415639"/>
      </dsp:txXfrm>
    </dsp:sp>
    <dsp:sp modelId="{92B51AD4-0E13-42EA-8A3D-1E38ABE56BEF}">
      <dsp:nvSpPr>
        <dsp:cNvPr id="0" name=""/>
        <dsp:cNvSpPr/>
      </dsp:nvSpPr>
      <dsp:spPr>
        <a:xfrm>
          <a:off x="67263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6AB29-1FB7-4A01-A769-8897C9351F0B}">
      <dsp:nvSpPr>
        <dsp:cNvPr id="0" name=""/>
        <dsp:cNvSpPr/>
      </dsp:nvSpPr>
      <dsp:spPr>
        <a:xfrm>
          <a:off x="8871627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DA1645-BF3F-49C8-8EE6-262A08AAF708}">
      <dsp:nvSpPr>
        <dsp:cNvPr id="0" name=""/>
        <dsp:cNvSpPr/>
      </dsp:nvSpPr>
      <dsp:spPr>
        <a:xfrm>
          <a:off x="8406826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Experiments</a:t>
          </a:r>
          <a:endParaRPr lang="en-US" sz="1400" kern="1200"/>
        </a:p>
      </dsp:txBody>
      <dsp:txXfrm>
        <a:off x="8406826" y="2090243"/>
        <a:ext cx="1430156" cy="415639"/>
      </dsp:txXfrm>
    </dsp:sp>
    <dsp:sp modelId="{AC1B53CA-C932-4417-A7C3-199AF7673C88}">
      <dsp:nvSpPr>
        <dsp:cNvPr id="0" name=""/>
        <dsp:cNvSpPr/>
      </dsp:nvSpPr>
      <dsp:spPr>
        <a:xfrm>
          <a:off x="8406826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1: Topic Modeling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2: Text Similarity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Step 3: Visualizations &amp; Front-End</a:t>
          </a:r>
          <a:endParaRPr lang="en-US" sz="1100" kern="1200" dirty="0"/>
        </a:p>
      </dsp:txBody>
      <dsp:txXfrm>
        <a:off x="8406826" y="2554488"/>
        <a:ext cx="1430156" cy="1361000"/>
      </dsp:txXfrm>
    </dsp:sp>
    <dsp:sp modelId="{410E2C61-D651-4817-966F-1C8BD100829A}">
      <dsp:nvSpPr>
        <dsp:cNvPr id="0" name=""/>
        <dsp:cNvSpPr/>
      </dsp:nvSpPr>
      <dsp:spPr>
        <a:xfrm>
          <a:off x="105520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0BD28-5AEB-445C-A7A8-85F83095D390}">
      <dsp:nvSpPr>
        <dsp:cNvPr id="0" name=""/>
        <dsp:cNvSpPr/>
      </dsp:nvSpPr>
      <dsp:spPr>
        <a:xfrm>
          <a:off x="10087260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Evaluation Results</a:t>
          </a:r>
          <a:endParaRPr lang="en-US" sz="1400" kern="1200"/>
        </a:p>
      </dsp:txBody>
      <dsp:txXfrm>
        <a:off x="10087260" y="2090243"/>
        <a:ext cx="1430156" cy="415639"/>
      </dsp:txXfrm>
    </dsp:sp>
    <dsp:sp modelId="{F879DAAD-0ED4-43F0-A8A3-E576C563416C}">
      <dsp:nvSpPr>
        <dsp:cNvPr id="0" name=""/>
        <dsp:cNvSpPr/>
      </dsp:nvSpPr>
      <dsp:spPr>
        <a:xfrm>
          <a:off x="10087260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132C1-D212-4978-AD7D-BF3A508D342F}">
      <dsp:nvSpPr>
        <dsp:cNvPr id="0" name=""/>
        <dsp:cNvSpPr/>
      </dsp:nvSpPr>
      <dsp:spPr>
        <a:xfrm>
          <a:off x="469459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201BA-F28D-4EDA-AF7C-279A5D80BAA6}">
      <dsp:nvSpPr>
        <dsp:cNvPr id="0" name=""/>
        <dsp:cNvSpPr/>
      </dsp:nvSpPr>
      <dsp:spPr>
        <a:xfrm>
          <a:off x="4658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Motivation</a:t>
          </a:r>
          <a:r>
            <a:rPr lang="en-US" sz="1400" kern="1200"/>
            <a:t> </a:t>
          </a:r>
        </a:p>
      </dsp:txBody>
      <dsp:txXfrm>
        <a:off x="4658" y="2090243"/>
        <a:ext cx="1430156" cy="415639"/>
      </dsp:txXfrm>
    </dsp:sp>
    <dsp:sp modelId="{0752B945-1BA4-40E1-A77C-CDB75E1BCB84}">
      <dsp:nvSpPr>
        <dsp:cNvPr id="0" name=""/>
        <dsp:cNvSpPr/>
      </dsp:nvSpPr>
      <dsp:spPr>
        <a:xfrm>
          <a:off x="4658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991989-BAA3-41F9-AB49-CAF3725B29A4}">
      <dsp:nvSpPr>
        <dsp:cNvPr id="0" name=""/>
        <dsp:cNvSpPr/>
      </dsp:nvSpPr>
      <dsp:spPr>
        <a:xfrm>
          <a:off x="2149892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F9DC8-75AC-48A8-8D2C-B02CABCDF3DF}">
      <dsp:nvSpPr>
        <dsp:cNvPr id="0" name=""/>
        <dsp:cNvSpPr/>
      </dsp:nvSpPr>
      <dsp:spPr>
        <a:xfrm>
          <a:off x="16850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Research Questions</a:t>
          </a:r>
          <a:endParaRPr lang="en-US" sz="1400" kern="1200"/>
        </a:p>
      </dsp:txBody>
      <dsp:txXfrm>
        <a:off x="1685092" y="2090243"/>
        <a:ext cx="1430156" cy="415639"/>
      </dsp:txXfrm>
    </dsp:sp>
    <dsp:sp modelId="{B2212AA4-2419-46F4-B46B-3C977087A404}">
      <dsp:nvSpPr>
        <dsp:cNvPr id="0" name=""/>
        <dsp:cNvSpPr/>
      </dsp:nvSpPr>
      <dsp:spPr>
        <a:xfrm>
          <a:off x="16850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8B665-DD89-44BB-8A41-A1F4F007E9FD}">
      <dsp:nvSpPr>
        <dsp:cNvPr id="0" name=""/>
        <dsp:cNvSpPr/>
      </dsp:nvSpPr>
      <dsp:spPr>
        <a:xfrm>
          <a:off x="3830326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34DE51-AE82-4535-87EB-525274CBAD95}">
      <dsp:nvSpPr>
        <dsp:cNvPr id="0" name=""/>
        <dsp:cNvSpPr/>
      </dsp:nvSpPr>
      <dsp:spPr>
        <a:xfrm>
          <a:off x="3365525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Background</a:t>
          </a:r>
          <a:endParaRPr lang="en-US" sz="1400" kern="1200"/>
        </a:p>
      </dsp:txBody>
      <dsp:txXfrm>
        <a:off x="3365525" y="2090243"/>
        <a:ext cx="1430156" cy="415639"/>
      </dsp:txXfrm>
    </dsp:sp>
    <dsp:sp modelId="{743DD3E2-0CC6-47F9-B73A-057119DB4787}">
      <dsp:nvSpPr>
        <dsp:cNvPr id="0" name=""/>
        <dsp:cNvSpPr/>
      </dsp:nvSpPr>
      <dsp:spPr>
        <a:xfrm>
          <a:off x="3365525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Topic Modeling</a:t>
          </a:r>
          <a:endParaRPr lang="en-US" sz="1100" kern="1200" dirty="0"/>
        </a:p>
      </dsp:txBody>
      <dsp:txXfrm>
        <a:off x="3365525" y="2554488"/>
        <a:ext cx="1430156" cy="1361000"/>
      </dsp:txXfrm>
    </dsp:sp>
    <dsp:sp modelId="{09645859-5CFD-4723-80CF-3807D6DF97A3}">
      <dsp:nvSpPr>
        <dsp:cNvPr id="0" name=""/>
        <dsp:cNvSpPr/>
      </dsp:nvSpPr>
      <dsp:spPr>
        <a:xfrm>
          <a:off x="55107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7024A-5670-4ECD-8D27-F639B27C48DC}">
      <dsp:nvSpPr>
        <dsp:cNvPr id="0" name=""/>
        <dsp:cNvSpPr/>
      </dsp:nvSpPr>
      <dsp:spPr>
        <a:xfrm>
          <a:off x="5045959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Datasets</a:t>
          </a:r>
          <a:endParaRPr lang="en-US" sz="1400" kern="1200"/>
        </a:p>
      </dsp:txBody>
      <dsp:txXfrm>
        <a:off x="5045959" y="2090243"/>
        <a:ext cx="1430156" cy="415639"/>
      </dsp:txXfrm>
    </dsp:sp>
    <dsp:sp modelId="{009D9E29-2BE3-4136-A863-0C2B58F82A1D}">
      <dsp:nvSpPr>
        <dsp:cNvPr id="0" name=""/>
        <dsp:cNvSpPr/>
      </dsp:nvSpPr>
      <dsp:spPr>
        <a:xfrm>
          <a:off x="5045959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FC8243-B0AA-41F7-82B9-477DC502FAB4}">
      <dsp:nvSpPr>
        <dsp:cNvPr id="0" name=""/>
        <dsp:cNvSpPr/>
      </dsp:nvSpPr>
      <dsp:spPr>
        <a:xfrm>
          <a:off x="7191193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BC431-53CE-4286-916A-4471AF16879C}">
      <dsp:nvSpPr>
        <dsp:cNvPr id="0" name=""/>
        <dsp:cNvSpPr/>
      </dsp:nvSpPr>
      <dsp:spPr>
        <a:xfrm>
          <a:off x="67263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Methodology</a:t>
          </a:r>
          <a:endParaRPr lang="en-US" sz="1400" kern="1200"/>
        </a:p>
      </dsp:txBody>
      <dsp:txXfrm>
        <a:off x="6726392" y="2090243"/>
        <a:ext cx="1430156" cy="415639"/>
      </dsp:txXfrm>
    </dsp:sp>
    <dsp:sp modelId="{92B51AD4-0E13-42EA-8A3D-1E38ABE56BEF}">
      <dsp:nvSpPr>
        <dsp:cNvPr id="0" name=""/>
        <dsp:cNvSpPr/>
      </dsp:nvSpPr>
      <dsp:spPr>
        <a:xfrm>
          <a:off x="67263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6AB29-1FB7-4A01-A769-8897C9351F0B}">
      <dsp:nvSpPr>
        <dsp:cNvPr id="0" name=""/>
        <dsp:cNvSpPr/>
      </dsp:nvSpPr>
      <dsp:spPr>
        <a:xfrm>
          <a:off x="8871627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DA1645-BF3F-49C8-8EE6-262A08AAF708}">
      <dsp:nvSpPr>
        <dsp:cNvPr id="0" name=""/>
        <dsp:cNvSpPr/>
      </dsp:nvSpPr>
      <dsp:spPr>
        <a:xfrm>
          <a:off x="8406826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Experiments</a:t>
          </a:r>
          <a:endParaRPr lang="en-US" sz="1400" kern="1200"/>
        </a:p>
      </dsp:txBody>
      <dsp:txXfrm>
        <a:off x="8406826" y="2090243"/>
        <a:ext cx="1430156" cy="415639"/>
      </dsp:txXfrm>
    </dsp:sp>
    <dsp:sp modelId="{AC1B53CA-C932-4417-A7C3-199AF7673C88}">
      <dsp:nvSpPr>
        <dsp:cNvPr id="0" name=""/>
        <dsp:cNvSpPr/>
      </dsp:nvSpPr>
      <dsp:spPr>
        <a:xfrm>
          <a:off x="8406826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1: Topic Modeling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2: Text Similarity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Step 3: Visualizations &amp; Front-End</a:t>
          </a:r>
          <a:endParaRPr lang="en-US" sz="1100" kern="1200" dirty="0"/>
        </a:p>
      </dsp:txBody>
      <dsp:txXfrm>
        <a:off x="8406826" y="2554488"/>
        <a:ext cx="1430156" cy="1361000"/>
      </dsp:txXfrm>
    </dsp:sp>
    <dsp:sp modelId="{410E2C61-D651-4817-966F-1C8BD100829A}">
      <dsp:nvSpPr>
        <dsp:cNvPr id="0" name=""/>
        <dsp:cNvSpPr/>
      </dsp:nvSpPr>
      <dsp:spPr>
        <a:xfrm>
          <a:off x="105520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0BD28-5AEB-445C-A7A8-85F83095D390}">
      <dsp:nvSpPr>
        <dsp:cNvPr id="0" name=""/>
        <dsp:cNvSpPr/>
      </dsp:nvSpPr>
      <dsp:spPr>
        <a:xfrm>
          <a:off x="10087260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Evaluation Results</a:t>
          </a:r>
          <a:endParaRPr lang="en-US" sz="1400" kern="1200"/>
        </a:p>
      </dsp:txBody>
      <dsp:txXfrm>
        <a:off x="10087260" y="2090243"/>
        <a:ext cx="1430156" cy="415639"/>
      </dsp:txXfrm>
    </dsp:sp>
    <dsp:sp modelId="{F879DAAD-0ED4-43F0-A8A3-E576C563416C}">
      <dsp:nvSpPr>
        <dsp:cNvPr id="0" name=""/>
        <dsp:cNvSpPr/>
      </dsp:nvSpPr>
      <dsp:spPr>
        <a:xfrm>
          <a:off x="10087260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132C1-D212-4978-AD7D-BF3A508D342F}">
      <dsp:nvSpPr>
        <dsp:cNvPr id="0" name=""/>
        <dsp:cNvSpPr/>
      </dsp:nvSpPr>
      <dsp:spPr>
        <a:xfrm>
          <a:off x="469459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201BA-F28D-4EDA-AF7C-279A5D80BAA6}">
      <dsp:nvSpPr>
        <dsp:cNvPr id="0" name=""/>
        <dsp:cNvSpPr/>
      </dsp:nvSpPr>
      <dsp:spPr>
        <a:xfrm>
          <a:off x="4658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Motivation</a:t>
          </a:r>
          <a:r>
            <a:rPr lang="en-US" sz="1400" kern="1200"/>
            <a:t> </a:t>
          </a:r>
        </a:p>
      </dsp:txBody>
      <dsp:txXfrm>
        <a:off x="4658" y="2090243"/>
        <a:ext cx="1430156" cy="415639"/>
      </dsp:txXfrm>
    </dsp:sp>
    <dsp:sp modelId="{0752B945-1BA4-40E1-A77C-CDB75E1BCB84}">
      <dsp:nvSpPr>
        <dsp:cNvPr id="0" name=""/>
        <dsp:cNvSpPr/>
      </dsp:nvSpPr>
      <dsp:spPr>
        <a:xfrm>
          <a:off x="4658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991989-BAA3-41F9-AB49-CAF3725B29A4}">
      <dsp:nvSpPr>
        <dsp:cNvPr id="0" name=""/>
        <dsp:cNvSpPr/>
      </dsp:nvSpPr>
      <dsp:spPr>
        <a:xfrm>
          <a:off x="2149892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F9DC8-75AC-48A8-8D2C-B02CABCDF3DF}">
      <dsp:nvSpPr>
        <dsp:cNvPr id="0" name=""/>
        <dsp:cNvSpPr/>
      </dsp:nvSpPr>
      <dsp:spPr>
        <a:xfrm>
          <a:off x="16850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Research Questions</a:t>
          </a:r>
          <a:endParaRPr lang="en-US" sz="1400" kern="1200"/>
        </a:p>
      </dsp:txBody>
      <dsp:txXfrm>
        <a:off x="1685092" y="2090243"/>
        <a:ext cx="1430156" cy="415639"/>
      </dsp:txXfrm>
    </dsp:sp>
    <dsp:sp modelId="{B2212AA4-2419-46F4-B46B-3C977087A404}">
      <dsp:nvSpPr>
        <dsp:cNvPr id="0" name=""/>
        <dsp:cNvSpPr/>
      </dsp:nvSpPr>
      <dsp:spPr>
        <a:xfrm>
          <a:off x="16850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8B665-DD89-44BB-8A41-A1F4F007E9FD}">
      <dsp:nvSpPr>
        <dsp:cNvPr id="0" name=""/>
        <dsp:cNvSpPr/>
      </dsp:nvSpPr>
      <dsp:spPr>
        <a:xfrm>
          <a:off x="3830326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34DE51-AE82-4535-87EB-525274CBAD95}">
      <dsp:nvSpPr>
        <dsp:cNvPr id="0" name=""/>
        <dsp:cNvSpPr/>
      </dsp:nvSpPr>
      <dsp:spPr>
        <a:xfrm>
          <a:off x="3365525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Background</a:t>
          </a:r>
          <a:endParaRPr lang="en-US" sz="1400" kern="1200"/>
        </a:p>
      </dsp:txBody>
      <dsp:txXfrm>
        <a:off x="3365525" y="2090243"/>
        <a:ext cx="1430156" cy="415639"/>
      </dsp:txXfrm>
    </dsp:sp>
    <dsp:sp modelId="{743DD3E2-0CC6-47F9-B73A-057119DB4787}">
      <dsp:nvSpPr>
        <dsp:cNvPr id="0" name=""/>
        <dsp:cNvSpPr/>
      </dsp:nvSpPr>
      <dsp:spPr>
        <a:xfrm>
          <a:off x="3365525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Topic Modeling</a:t>
          </a:r>
          <a:endParaRPr lang="en-US" sz="1100" kern="1200" dirty="0"/>
        </a:p>
      </dsp:txBody>
      <dsp:txXfrm>
        <a:off x="3365525" y="2554488"/>
        <a:ext cx="1430156" cy="1361000"/>
      </dsp:txXfrm>
    </dsp:sp>
    <dsp:sp modelId="{09645859-5CFD-4723-80CF-3807D6DF97A3}">
      <dsp:nvSpPr>
        <dsp:cNvPr id="0" name=""/>
        <dsp:cNvSpPr/>
      </dsp:nvSpPr>
      <dsp:spPr>
        <a:xfrm>
          <a:off x="55107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7024A-5670-4ECD-8D27-F639B27C48DC}">
      <dsp:nvSpPr>
        <dsp:cNvPr id="0" name=""/>
        <dsp:cNvSpPr/>
      </dsp:nvSpPr>
      <dsp:spPr>
        <a:xfrm>
          <a:off x="5045959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Datasets</a:t>
          </a:r>
          <a:endParaRPr lang="en-US" sz="1400" kern="1200"/>
        </a:p>
      </dsp:txBody>
      <dsp:txXfrm>
        <a:off x="5045959" y="2090243"/>
        <a:ext cx="1430156" cy="415639"/>
      </dsp:txXfrm>
    </dsp:sp>
    <dsp:sp modelId="{009D9E29-2BE3-4136-A863-0C2B58F82A1D}">
      <dsp:nvSpPr>
        <dsp:cNvPr id="0" name=""/>
        <dsp:cNvSpPr/>
      </dsp:nvSpPr>
      <dsp:spPr>
        <a:xfrm>
          <a:off x="5045959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FC8243-B0AA-41F7-82B9-477DC502FAB4}">
      <dsp:nvSpPr>
        <dsp:cNvPr id="0" name=""/>
        <dsp:cNvSpPr/>
      </dsp:nvSpPr>
      <dsp:spPr>
        <a:xfrm>
          <a:off x="7191193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BC431-53CE-4286-916A-4471AF16879C}">
      <dsp:nvSpPr>
        <dsp:cNvPr id="0" name=""/>
        <dsp:cNvSpPr/>
      </dsp:nvSpPr>
      <dsp:spPr>
        <a:xfrm>
          <a:off x="6726392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Methodology</a:t>
          </a:r>
          <a:endParaRPr lang="en-US" sz="1400" kern="1200"/>
        </a:p>
      </dsp:txBody>
      <dsp:txXfrm>
        <a:off x="6726392" y="2090243"/>
        <a:ext cx="1430156" cy="415639"/>
      </dsp:txXfrm>
    </dsp:sp>
    <dsp:sp modelId="{92B51AD4-0E13-42EA-8A3D-1E38ABE56BEF}">
      <dsp:nvSpPr>
        <dsp:cNvPr id="0" name=""/>
        <dsp:cNvSpPr/>
      </dsp:nvSpPr>
      <dsp:spPr>
        <a:xfrm>
          <a:off x="6726392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6AB29-1FB7-4A01-A769-8897C9351F0B}">
      <dsp:nvSpPr>
        <dsp:cNvPr id="0" name=""/>
        <dsp:cNvSpPr/>
      </dsp:nvSpPr>
      <dsp:spPr>
        <a:xfrm>
          <a:off x="8871627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DA1645-BF3F-49C8-8EE6-262A08AAF708}">
      <dsp:nvSpPr>
        <dsp:cNvPr id="0" name=""/>
        <dsp:cNvSpPr/>
      </dsp:nvSpPr>
      <dsp:spPr>
        <a:xfrm>
          <a:off x="8406826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Experiments</a:t>
          </a:r>
          <a:endParaRPr lang="en-US" sz="1400" kern="1200"/>
        </a:p>
      </dsp:txBody>
      <dsp:txXfrm>
        <a:off x="8406826" y="2090243"/>
        <a:ext cx="1430156" cy="415639"/>
      </dsp:txXfrm>
    </dsp:sp>
    <dsp:sp modelId="{AC1B53CA-C932-4417-A7C3-199AF7673C88}">
      <dsp:nvSpPr>
        <dsp:cNvPr id="0" name=""/>
        <dsp:cNvSpPr/>
      </dsp:nvSpPr>
      <dsp:spPr>
        <a:xfrm>
          <a:off x="8406826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1: Topic Modeling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2: Text Similarity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Step 3: Visualizations &amp; Front-End</a:t>
          </a:r>
          <a:endParaRPr lang="en-US" sz="1100" kern="1200" dirty="0"/>
        </a:p>
      </dsp:txBody>
      <dsp:txXfrm>
        <a:off x="8406826" y="2554488"/>
        <a:ext cx="1430156" cy="1361000"/>
      </dsp:txXfrm>
    </dsp:sp>
    <dsp:sp modelId="{410E2C61-D651-4817-966F-1C8BD100829A}">
      <dsp:nvSpPr>
        <dsp:cNvPr id="0" name=""/>
        <dsp:cNvSpPr/>
      </dsp:nvSpPr>
      <dsp:spPr>
        <a:xfrm>
          <a:off x="10552060" y="1485185"/>
          <a:ext cx="500554" cy="500554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0BD28-5AEB-445C-A7A8-85F83095D390}">
      <dsp:nvSpPr>
        <dsp:cNvPr id="0" name=""/>
        <dsp:cNvSpPr/>
      </dsp:nvSpPr>
      <dsp:spPr>
        <a:xfrm>
          <a:off x="10087260" y="2090243"/>
          <a:ext cx="1430156" cy="415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Evaluation Results</a:t>
          </a:r>
          <a:endParaRPr lang="en-US" sz="1400" kern="1200"/>
        </a:p>
      </dsp:txBody>
      <dsp:txXfrm>
        <a:off x="10087260" y="2090243"/>
        <a:ext cx="1430156" cy="415639"/>
      </dsp:txXfrm>
    </dsp:sp>
    <dsp:sp modelId="{F879DAAD-0ED4-43F0-A8A3-E576C563416C}">
      <dsp:nvSpPr>
        <dsp:cNvPr id="0" name=""/>
        <dsp:cNvSpPr/>
      </dsp:nvSpPr>
      <dsp:spPr>
        <a:xfrm>
          <a:off x="10087260" y="2554488"/>
          <a:ext cx="1430156" cy="136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132C1-D212-4978-AD7D-BF3A508D342F}">
      <dsp:nvSpPr>
        <dsp:cNvPr id="0" name=""/>
        <dsp:cNvSpPr/>
      </dsp:nvSpPr>
      <dsp:spPr>
        <a:xfrm>
          <a:off x="407021" y="1485185"/>
          <a:ext cx="437062" cy="437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201BA-F28D-4EDA-AF7C-279A5D80BAA6}">
      <dsp:nvSpPr>
        <dsp:cNvPr id="0" name=""/>
        <dsp:cNvSpPr/>
      </dsp:nvSpPr>
      <dsp:spPr>
        <a:xfrm>
          <a:off x="1178" y="2026751"/>
          <a:ext cx="1248750" cy="409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Motivation</a:t>
          </a:r>
          <a:r>
            <a:rPr lang="en-US" sz="1400" kern="1200"/>
            <a:t> </a:t>
          </a:r>
        </a:p>
      </dsp:txBody>
      <dsp:txXfrm>
        <a:off x="1178" y="2026751"/>
        <a:ext cx="1248750" cy="409746"/>
      </dsp:txXfrm>
    </dsp:sp>
    <dsp:sp modelId="{0752B945-1BA4-40E1-A77C-CDB75E1BCB84}">
      <dsp:nvSpPr>
        <dsp:cNvPr id="0" name=""/>
        <dsp:cNvSpPr/>
      </dsp:nvSpPr>
      <dsp:spPr>
        <a:xfrm>
          <a:off x="1178" y="2485103"/>
          <a:ext cx="1248750" cy="1430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991989-BAA3-41F9-AB49-CAF3725B29A4}">
      <dsp:nvSpPr>
        <dsp:cNvPr id="0" name=""/>
        <dsp:cNvSpPr/>
      </dsp:nvSpPr>
      <dsp:spPr>
        <a:xfrm>
          <a:off x="1874303" y="1485185"/>
          <a:ext cx="437062" cy="437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F9DC8-75AC-48A8-8D2C-B02CABCDF3DF}">
      <dsp:nvSpPr>
        <dsp:cNvPr id="0" name=""/>
        <dsp:cNvSpPr/>
      </dsp:nvSpPr>
      <dsp:spPr>
        <a:xfrm>
          <a:off x="1468459" y="2026751"/>
          <a:ext cx="1248750" cy="409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Research Questions</a:t>
          </a:r>
          <a:endParaRPr lang="en-US" sz="1400" kern="1200"/>
        </a:p>
      </dsp:txBody>
      <dsp:txXfrm>
        <a:off x="1468459" y="2026751"/>
        <a:ext cx="1248750" cy="409746"/>
      </dsp:txXfrm>
    </dsp:sp>
    <dsp:sp modelId="{B2212AA4-2419-46F4-B46B-3C977087A404}">
      <dsp:nvSpPr>
        <dsp:cNvPr id="0" name=""/>
        <dsp:cNvSpPr/>
      </dsp:nvSpPr>
      <dsp:spPr>
        <a:xfrm>
          <a:off x="1468459" y="2485103"/>
          <a:ext cx="1248750" cy="1430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8B665-DD89-44BB-8A41-A1F4F007E9FD}">
      <dsp:nvSpPr>
        <dsp:cNvPr id="0" name=""/>
        <dsp:cNvSpPr/>
      </dsp:nvSpPr>
      <dsp:spPr>
        <a:xfrm>
          <a:off x="3341584" y="1485185"/>
          <a:ext cx="437062" cy="437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34DE51-AE82-4535-87EB-525274CBAD95}">
      <dsp:nvSpPr>
        <dsp:cNvPr id="0" name=""/>
        <dsp:cNvSpPr/>
      </dsp:nvSpPr>
      <dsp:spPr>
        <a:xfrm>
          <a:off x="2935740" y="2026751"/>
          <a:ext cx="1248750" cy="409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Background</a:t>
          </a:r>
          <a:endParaRPr lang="en-US" sz="1400" kern="1200"/>
        </a:p>
      </dsp:txBody>
      <dsp:txXfrm>
        <a:off x="2935740" y="2026751"/>
        <a:ext cx="1248750" cy="409746"/>
      </dsp:txXfrm>
    </dsp:sp>
    <dsp:sp modelId="{743DD3E2-0CC6-47F9-B73A-057119DB4787}">
      <dsp:nvSpPr>
        <dsp:cNvPr id="0" name=""/>
        <dsp:cNvSpPr/>
      </dsp:nvSpPr>
      <dsp:spPr>
        <a:xfrm>
          <a:off x="2935740" y="2485103"/>
          <a:ext cx="1248750" cy="1430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/>
            <a:t>Topic Modeling</a:t>
          </a:r>
          <a:endParaRPr lang="en-US" sz="1100" kern="1200" dirty="0"/>
        </a:p>
      </dsp:txBody>
      <dsp:txXfrm>
        <a:off x="2935740" y="2485103"/>
        <a:ext cx="1248750" cy="1430386"/>
      </dsp:txXfrm>
    </dsp:sp>
    <dsp:sp modelId="{09645859-5CFD-4723-80CF-3807D6DF97A3}">
      <dsp:nvSpPr>
        <dsp:cNvPr id="0" name=""/>
        <dsp:cNvSpPr/>
      </dsp:nvSpPr>
      <dsp:spPr>
        <a:xfrm>
          <a:off x="4808865" y="1485185"/>
          <a:ext cx="437062" cy="43706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7024A-5670-4ECD-8D27-F639B27C48DC}">
      <dsp:nvSpPr>
        <dsp:cNvPr id="0" name=""/>
        <dsp:cNvSpPr/>
      </dsp:nvSpPr>
      <dsp:spPr>
        <a:xfrm>
          <a:off x="4403021" y="2026751"/>
          <a:ext cx="1248750" cy="409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Datasets</a:t>
          </a:r>
          <a:endParaRPr lang="en-US" sz="1400" kern="1200"/>
        </a:p>
      </dsp:txBody>
      <dsp:txXfrm>
        <a:off x="4403021" y="2026751"/>
        <a:ext cx="1248750" cy="409746"/>
      </dsp:txXfrm>
    </dsp:sp>
    <dsp:sp modelId="{009D9E29-2BE3-4136-A863-0C2B58F82A1D}">
      <dsp:nvSpPr>
        <dsp:cNvPr id="0" name=""/>
        <dsp:cNvSpPr/>
      </dsp:nvSpPr>
      <dsp:spPr>
        <a:xfrm>
          <a:off x="4403021" y="2485103"/>
          <a:ext cx="1248750" cy="1430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FC8243-B0AA-41F7-82B9-477DC502FAB4}">
      <dsp:nvSpPr>
        <dsp:cNvPr id="0" name=""/>
        <dsp:cNvSpPr/>
      </dsp:nvSpPr>
      <dsp:spPr>
        <a:xfrm>
          <a:off x="6276146" y="1485185"/>
          <a:ext cx="437062" cy="43706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BC431-53CE-4286-916A-4471AF16879C}">
      <dsp:nvSpPr>
        <dsp:cNvPr id="0" name=""/>
        <dsp:cNvSpPr/>
      </dsp:nvSpPr>
      <dsp:spPr>
        <a:xfrm>
          <a:off x="5870303" y="2026751"/>
          <a:ext cx="1248750" cy="409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Methodology</a:t>
          </a:r>
          <a:endParaRPr lang="en-US" sz="1400" kern="1200"/>
        </a:p>
      </dsp:txBody>
      <dsp:txXfrm>
        <a:off x="5870303" y="2026751"/>
        <a:ext cx="1248750" cy="409746"/>
      </dsp:txXfrm>
    </dsp:sp>
    <dsp:sp modelId="{92B51AD4-0E13-42EA-8A3D-1E38ABE56BEF}">
      <dsp:nvSpPr>
        <dsp:cNvPr id="0" name=""/>
        <dsp:cNvSpPr/>
      </dsp:nvSpPr>
      <dsp:spPr>
        <a:xfrm>
          <a:off x="5870303" y="2485103"/>
          <a:ext cx="1248750" cy="1430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6AB29-1FB7-4A01-A769-8897C9351F0B}">
      <dsp:nvSpPr>
        <dsp:cNvPr id="0" name=""/>
        <dsp:cNvSpPr/>
      </dsp:nvSpPr>
      <dsp:spPr>
        <a:xfrm>
          <a:off x="7743428" y="1485185"/>
          <a:ext cx="437062" cy="437062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DA1645-BF3F-49C8-8EE6-262A08AAF708}">
      <dsp:nvSpPr>
        <dsp:cNvPr id="0" name=""/>
        <dsp:cNvSpPr/>
      </dsp:nvSpPr>
      <dsp:spPr>
        <a:xfrm>
          <a:off x="7337584" y="2026751"/>
          <a:ext cx="1248750" cy="409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Experiments</a:t>
          </a:r>
          <a:endParaRPr lang="en-US" sz="1400" kern="1200"/>
        </a:p>
      </dsp:txBody>
      <dsp:txXfrm>
        <a:off x="7337584" y="2026751"/>
        <a:ext cx="1248750" cy="409746"/>
      </dsp:txXfrm>
    </dsp:sp>
    <dsp:sp modelId="{AC1B53CA-C932-4417-A7C3-199AF7673C88}">
      <dsp:nvSpPr>
        <dsp:cNvPr id="0" name=""/>
        <dsp:cNvSpPr/>
      </dsp:nvSpPr>
      <dsp:spPr>
        <a:xfrm>
          <a:off x="7337584" y="2485103"/>
          <a:ext cx="1248750" cy="1430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1: Topic Modeling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2: Text Similarity</a:t>
          </a:r>
          <a:endParaRPr lang="en-US" sz="1100" kern="120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Step 3: Visualizations &amp; Front-End</a:t>
          </a:r>
          <a:endParaRPr lang="en-US" sz="1100" kern="1200"/>
        </a:p>
      </dsp:txBody>
      <dsp:txXfrm>
        <a:off x="7337584" y="2485103"/>
        <a:ext cx="1248750" cy="1430386"/>
      </dsp:txXfrm>
    </dsp:sp>
    <dsp:sp modelId="{C06D9F6D-7E1B-4E54-93D3-81E949296701}">
      <dsp:nvSpPr>
        <dsp:cNvPr id="0" name=""/>
        <dsp:cNvSpPr/>
      </dsp:nvSpPr>
      <dsp:spPr>
        <a:xfrm>
          <a:off x="9210709" y="1485185"/>
          <a:ext cx="437062" cy="437062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CBD236-5598-4344-9765-5A7F33EEFEEE}">
      <dsp:nvSpPr>
        <dsp:cNvPr id="0" name=""/>
        <dsp:cNvSpPr/>
      </dsp:nvSpPr>
      <dsp:spPr>
        <a:xfrm>
          <a:off x="8804865" y="2026751"/>
          <a:ext cx="1248750" cy="409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System Architecture</a:t>
          </a:r>
          <a:endParaRPr lang="en-US" sz="1400" kern="1200"/>
        </a:p>
      </dsp:txBody>
      <dsp:txXfrm>
        <a:off x="8804865" y="2026751"/>
        <a:ext cx="1248750" cy="409746"/>
      </dsp:txXfrm>
    </dsp:sp>
    <dsp:sp modelId="{6D6F634D-E426-47D8-8435-071A5BE58380}">
      <dsp:nvSpPr>
        <dsp:cNvPr id="0" name=""/>
        <dsp:cNvSpPr/>
      </dsp:nvSpPr>
      <dsp:spPr>
        <a:xfrm>
          <a:off x="8804865" y="2485103"/>
          <a:ext cx="1248750" cy="1430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E2C61-D651-4817-966F-1C8BD100829A}">
      <dsp:nvSpPr>
        <dsp:cNvPr id="0" name=""/>
        <dsp:cNvSpPr/>
      </dsp:nvSpPr>
      <dsp:spPr>
        <a:xfrm>
          <a:off x="10677990" y="1485185"/>
          <a:ext cx="437062" cy="437062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0BD28-5AEB-445C-A7A8-85F83095D390}">
      <dsp:nvSpPr>
        <dsp:cNvPr id="0" name=""/>
        <dsp:cNvSpPr/>
      </dsp:nvSpPr>
      <dsp:spPr>
        <a:xfrm>
          <a:off x="10272146" y="2026751"/>
          <a:ext cx="1248750" cy="409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Evaluation Results</a:t>
          </a:r>
          <a:endParaRPr lang="en-US" sz="1400" kern="1200"/>
        </a:p>
      </dsp:txBody>
      <dsp:txXfrm>
        <a:off x="10272146" y="2026751"/>
        <a:ext cx="1248750" cy="409746"/>
      </dsp:txXfrm>
    </dsp:sp>
    <dsp:sp modelId="{F879DAAD-0ED4-43F0-A8A3-E576C563416C}">
      <dsp:nvSpPr>
        <dsp:cNvPr id="0" name=""/>
        <dsp:cNvSpPr/>
      </dsp:nvSpPr>
      <dsp:spPr>
        <a:xfrm>
          <a:off x="10272146" y="2485103"/>
          <a:ext cx="1248750" cy="1430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372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2730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6693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50308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09350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7933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66290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90276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69517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3490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99508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4571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83637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66200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18637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41625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29538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32431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67593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6634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64184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6662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3312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8087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0516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1003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5334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7411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221107 Dilara Ademoglu Final Presentation Master's Thesis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221107 Dilara Ademoglu Final Presentation Master's Thesis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svg"/><Relationship Id="rId3" Type="http://schemas.openxmlformats.org/officeDocument/2006/relationships/hyperlink" Target="https://nlp.stanford.edu/projects/glove/" TargetMode="External"/><Relationship Id="rId7" Type="http://schemas.openxmlformats.org/officeDocument/2006/relationships/image" Target="../media/image69.png"/><Relationship Id="rId12" Type="http://schemas.openxmlformats.org/officeDocument/2006/relationships/image" Target="../media/image74.sv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3.wdp"/><Relationship Id="rId11" Type="http://schemas.openxmlformats.org/officeDocument/2006/relationships/image" Target="../media/image73.png"/><Relationship Id="rId5" Type="http://schemas.openxmlformats.org/officeDocument/2006/relationships/image" Target="../media/image39.png"/><Relationship Id="rId10" Type="http://schemas.openxmlformats.org/officeDocument/2006/relationships/image" Target="../media/image72.svg"/><Relationship Id="rId4" Type="http://schemas.openxmlformats.org/officeDocument/2006/relationships/hyperlink" Target="https://arxiv.org/abs/1810.04805" TargetMode="External"/><Relationship Id="rId9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dl.acm.org/doi/10.5555/944919.944937" TargetMode="External"/><Relationship Id="rId3" Type="http://schemas.openxmlformats.org/officeDocument/2006/relationships/image" Target="../media/image27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5.png"/><Relationship Id="rId5" Type="http://schemas.openxmlformats.org/officeDocument/2006/relationships/image" Target="../media/image29.svg"/><Relationship Id="rId4" Type="http://schemas.openxmlformats.org/officeDocument/2006/relationships/image" Target="../media/image28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png"/><Relationship Id="rId5" Type="http://schemas.openxmlformats.org/officeDocument/2006/relationships/image" Target="../media/image29.svg"/><Relationship Id="rId4" Type="http://schemas.openxmlformats.org/officeDocument/2006/relationships/image" Target="../media/image2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13" Type="http://schemas.openxmlformats.org/officeDocument/2006/relationships/image" Target="../media/image42.png"/><Relationship Id="rId18" Type="http://schemas.microsoft.com/office/2007/relationships/hdphoto" Target="../media/hdphoto2.wdp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5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svg"/><Relationship Id="rId11" Type="http://schemas.openxmlformats.org/officeDocument/2006/relationships/image" Target="../media/image40.png"/><Relationship Id="rId5" Type="http://schemas.openxmlformats.org/officeDocument/2006/relationships/image" Target="../media/image35.png"/><Relationship Id="rId15" Type="http://schemas.openxmlformats.org/officeDocument/2006/relationships/image" Target="../media/image44.png"/><Relationship Id="rId10" Type="http://schemas.microsoft.com/office/2007/relationships/hdphoto" Target="../media/hdphoto1.wdp"/><Relationship Id="rId19" Type="http://schemas.openxmlformats.org/officeDocument/2006/relationships/hyperlink" Target="https://arxiv.org/abs/2203.05794" TargetMode="External"/><Relationship Id="rId4" Type="http://schemas.openxmlformats.org/officeDocument/2006/relationships/image" Target="../media/image34.svg"/><Relationship Id="rId9" Type="http://schemas.openxmlformats.org/officeDocument/2006/relationships/image" Target="../media/image39.png"/><Relationship Id="rId1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US" dirty="0"/>
              <a:t>Early Detection of Issues in New Car Models using Natural Language Processing on Customer Call Data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Dilara </a:t>
            </a:r>
            <a:r>
              <a:rPr lang="en-AU" dirty="0" err="1"/>
              <a:t>Ademoglu</a:t>
            </a:r>
            <a:r>
              <a:rPr lang="en-AU" dirty="0"/>
              <a:t>, 07.11.2022, Final Presentation of Master’s Thesis</a:t>
            </a:r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1094A2-3186-DC90-BCED-A76232C94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Datasets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5B7B2-A30E-05CE-FDE3-BE8C57A6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CC759-888B-145E-66B8-05AC6B5F3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B496F-3A5C-C8C7-68F6-8917BB6B4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F5D36F-519A-823E-5F4F-3DC64D1FC9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BMW Welcome Call Dataset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AF6688B2-DDF0-4463-31B3-A47732C86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9102" y="980728"/>
            <a:ext cx="5328465" cy="1281043"/>
          </a:xfrm>
        </p:spPr>
        <p:txBody>
          <a:bodyPr>
            <a:normAutofit/>
          </a:bodyPr>
          <a:lstStyle/>
          <a:p>
            <a:r>
              <a:rPr lang="en-GB" dirty="0"/>
              <a:t>Customer call data.</a:t>
            </a:r>
          </a:p>
          <a:p>
            <a:r>
              <a:rPr lang="en-GB" dirty="0"/>
              <a:t>N</a:t>
            </a:r>
            <a:r>
              <a:rPr lang="en-DE" dirty="0"/>
              <a:t>umber of samples: 236.878</a:t>
            </a:r>
          </a:p>
          <a:p>
            <a:endParaRPr lang="en-DE" dirty="0"/>
          </a:p>
        </p:txBody>
      </p:sp>
      <p:graphicFrame>
        <p:nvGraphicFramePr>
          <p:cNvPr id="14" name="Table 11">
            <a:extLst>
              <a:ext uri="{FF2B5EF4-FFF2-40B4-BE49-F238E27FC236}">
                <a16:creationId xmlns:a16="http://schemas.microsoft.com/office/drawing/2014/main" id="{4344F7D5-C775-0851-A7A5-4426F674B4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5610890"/>
              </p:ext>
            </p:extLst>
          </p:nvPr>
        </p:nvGraphicFramePr>
        <p:xfrm>
          <a:off x="334963" y="981074"/>
          <a:ext cx="5761037" cy="48241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8582">
                  <a:extLst>
                    <a:ext uri="{9D8B030D-6E8A-4147-A177-3AD203B41FA5}">
                      <a16:colId xmlns:a16="http://schemas.microsoft.com/office/drawing/2014/main" val="2466598770"/>
                    </a:ext>
                  </a:extLst>
                </a:gridCol>
                <a:gridCol w="3582455">
                  <a:extLst>
                    <a:ext uri="{9D8B030D-6E8A-4147-A177-3AD203B41FA5}">
                      <a16:colId xmlns:a16="http://schemas.microsoft.com/office/drawing/2014/main" val="3158260705"/>
                    </a:ext>
                  </a:extLst>
                </a:gridCol>
              </a:tblGrid>
              <a:tr h="389203">
                <a:tc>
                  <a:txBody>
                    <a:bodyPr/>
                    <a:lstStyle/>
                    <a:p>
                      <a:pPr algn="ctr"/>
                      <a:r>
                        <a:rPr lang="en-DE" sz="1800" b="1" dirty="0"/>
                        <a:t>Column Name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800" b="1" dirty="0"/>
                        <a:t>Description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83778157"/>
                  </a:ext>
                </a:extLst>
              </a:tr>
              <a:tr h="66246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van_17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The unique anonymized vehicle identifier. (text)</a:t>
                      </a:r>
                      <a:endParaRPr lang="en-DE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0287772"/>
                  </a:ext>
                </a:extLst>
              </a:tr>
              <a:tr h="66246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call_date</a:t>
                      </a:r>
                      <a:endParaRPr lang="en-DE" sz="1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The date of the call. (timestamp)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19405962"/>
                  </a:ext>
                </a:extLst>
              </a:tr>
              <a:tr h="66246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category</a:t>
                      </a:r>
                      <a:endParaRPr lang="en-DE" sz="1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Hand-</a:t>
                      </a:r>
                      <a:r>
                        <a:rPr lang="en-GB" sz="1400" dirty="0" err="1"/>
                        <a:t>labeled</a:t>
                      </a:r>
                      <a:r>
                        <a:rPr lang="en-GB" sz="1400" dirty="0"/>
                        <a:t> category of the customer feedback. (text)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4003373"/>
                  </a:ext>
                </a:extLst>
              </a:tr>
              <a:tr h="6624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customer_feedback</a:t>
                      </a:r>
                      <a:endParaRPr lang="en-GB" sz="1400" b="1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The </a:t>
                      </a:r>
                      <a:r>
                        <a:rPr lang="en-GB" sz="1400" dirty="0" err="1"/>
                        <a:t>transcripted</a:t>
                      </a:r>
                      <a:r>
                        <a:rPr lang="en-GB" sz="1400" dirty="0"/>
                        <a:t> customer feedback text. (text)</a:t>
                      </a:r>
                      <a:endParaRPr lang="en-DE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74586398"/>
                  </a:ext>
                </a:extLst>
              </a:tr>
              <a:tr h="11338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feedback_type</a:t>
                      </a:r>
                      <a:endParaRPr lang="en-GB" sz="1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Labeled</a:t>
                      </a:r>
                      <a:r>
                        <a:rPr lang="en-GB" sz="1400" dirty="0"/>
                        <a:t> type of feedback, four categories available: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Likes, Difficult to Use, Wants, Defects. (categorical)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0829135"/>
                  </a:ext>
                </a:extLst>
              </a:tr>
              <a:tr h="6512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production_series</a:t>
                      </a:r>
                      <a:endParaRPr lang="en-DE" sz="1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The model name during the production. (text)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3242600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F938F17-2AD0-6ECA-3417-D20E374E7805}"/>
              </a:ext>
            </a:extLst>
          </p:cNvPr>
          <p:cNvSpPr txBox="1"/>
          <p:nvPr/>
        </p:nvSpPr>
        <p:spPr>
          <a:xfrm>
            <a:off x="7391400" y="2261771"/>
            <a:ext cx="4465638" cy="2308324"/>
          </a:xfrm>
          <a:prstGeom prst="rect">
            <a:avLst/>
          </a:prstGeom>
          <a:solidFill>
            <a:srgbClr val="E9E6E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Customer stated he wants a lighter trunk because it’s too heavy.</a:t>
            </a:r>
          </a:p>
          <a:p>
            <a:endParaRPr lang="en-GB" sz="16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Customer stated that he feels that the Navigation is hard to read at times. </a:t>
            </a:r>
            <a:br>
              <a:rPr lang="en-GB" sz="1600" dirty="0">
                <a:effectLst/>
              </a:rPr>
            </a:br>
            <a:endParaRPr lang="en-GB" sz="16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Customer stated he wanted a UV Sunshade to protect his interior. Writer advised they can be found on the BMW shop site.</a:t>
            </a:r>
          </a:p>
        </p:txBody>
      </p: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1CAF17A1-DEEE-E631-0A1D-CDA6B3D165E7}"/>
              </a:ext>
            </a:extLst>
          </p:cNvPr>
          <p:cNvCxnSpPr>
            <a:cxnSpLocks/>
          </p:cNvCxnSpPr>
          <p:nvPr/>
        </p:nvCxnSpPr>
        <p:spPr bwMode="auto">
          <a:xfrm>
            <a:off x="6094470" y="3645024"/>
            <a:ext cx="1277304" cy="0"/>
          </a:xfrm>
          <a:prstGeom prst="straightConnector1">
            <a:avLst/>
          </a:prstGeom>
          <a:ln w="28575" cap="flat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437211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11">
            <a:extLst>
              <a:ext uri="{FF2B5EF4-FFF2-40B4-BE49-F238E27FC236}">
                <a16:creationId xmlns:a16="http://schemas.microsoft.com/office/drawing/2014/main" id="{B358D150-79A9-CD98-9C5C-9E7754C967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7783368"/>
              </p:ext>
            </p:extLst>
          </p:nvPr>
        </p:nvGraphicFramePr>
        <p:xfrm>
          <a:off x="334963" y="981075"/>
          <a:ext cx="5904000" cy="541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8749">
                  <a:extLst>
                    <a:ext uri="{9D8B030D-6E8A-4147-A177-3AD203B41FA5}">
                      <a16:colId xmlns:a16="http://schemas.microsoft.com/office/drawing/2014/main" val="2466598770"/>
                    </a:ext>
                  </a:extLst>
                </a:gridCol>
                <a:gridCol w="2735251">
                  <a:extLst>
                    <a:ext uri="{9D8B030D-6E8A-4147-A177-3AD203B41FA5}">
                      <a16:colId xmlns:a16="http://schemas.microsoft.com/office/drawing/2014/main" val="31582607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DE" sz="1800" b="1" dirty="0"/>
                        <a:t>Column Name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800" b="1" dirty="0"/>
                        <a:t>Description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83778157"/>
                  </a:ext>
                </a:extLst>
              </a:tr>
              <a:tr h="6313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pqm_incident_number</a:t>
                      </a:r>
                      <a:endParaRPr lang="en-GB" sz="1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The unique incident identifier. (numeric)</a:t>
                      </a:r>
                      <a:endParaRPr lang="en-DE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0287772"/>
                  </a:ext>
                </a:extLst>
              </a:tr>
              <a:tr h="6313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pqm_problem_number</a:t>
                      </a:r>
                      <a:endParaRPr lang="en-GB" sz="1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 The unique problem identifier. (numeric)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37079656"/>
                  </a:ext>
                </a:extLst>
              </a:tr>
              <a:tr h="6313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pqm_problem_assignment_date</a:t>
                      </a:r>
                      <a:endParaRPr lang="en-GB" sz="1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The date of incident assignment. (timestamp)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19405962"/>
                  </a:ext>
                </a:extLst>
              </a:tr>
              <a:tr h="6313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pqm_incident_title</a:t>
                      </a:r>
                      <a:endParaRPr lang="en-GB" sz="1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The title of the PQM incident. (text)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4003373"/>
                  </a:ext>
                </a:extLst>
              </a:tr>
              <a:tr h="63135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pqm_incident_description</a:t>
                      </a:r>
                      <a:endParaRPr lang="en-GB" sz="1400" b="1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The description of the PQM incident. (text)</a:t>
                      </a:r>
                      <a:endParaRPr lang="en-DE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74586398"/>
                  </a:ext>
                </a:extLst>
              </a:tr>
              <a:tr h="6313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pqm_model_range</a:t>
                      </a:r>
                      <a:endParaRPr lang="en-GB" sz="1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The model name during the production. (text)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0829135"/>
                  </a:ext>
                </a:extLst>
              </a:tr>
              <a:tr h="6313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pqm_problem_title</a:t>
                      </a:r>
                      <a:endParaRPr lang="en-GB" sz="1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The title of the PQM problem. (text)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32426008"/>
                  </a:ext>
                </a:extLst>
              </a:tr>
              <a:tr h="6313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pqm_problem_description</a:t>
                      </a:r>
                      <a:endParaRPr lang="en-GB" sz="1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The description of the PQM problem. (text)</a:t>
                      </a:r>
                      <a:endParaRPr lang="en-DE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115671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B91094A2-3186-DC90-BCED-A76232C94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Datasets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8A0D38C-8AD2-4365-4F98-2B8A54BA6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9102" y="980730"/>
            <a:ext cx="5328466" cy="1157740"/>
          </a:xfrm>
        </p:spPr>
        <p:txBody>
          <a:bodyPr/>
          <a:lstStyle/>
          <a:p>
            <a:r>
              <a:rPr lang="en-GB" dirty="0"/>
              <a:t>Production error data.</a:t>
            </a:r>
          </a:p>
          <a:p>
            <a:r>
              <a:rPr lang="en-GB" dirty="0"/>
              <a:t>N</a:t>
            </a:r>
            <a:r>
              <a:rPr lang="en-DE" dirty="0"/>
              <a:t>umber of samples: 247.608</a:t>
            </a:r>
          </a:p>
          <a:p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5B7B2-A30E-05CE-FDE3-BE8C57A6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CC759-888B-145E-66B8-05AC6B5F3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B496F-3A5C-C8C7-68F6-8917BB6B4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F5D36F-519A-823E-5F4F-3DC64D1FC9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BMW Problem Quality Management (PQM) Dataset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AB799A-58EA-373E-A2B3-21932C17E2EA}"/>
              </a:ext>
            </a:extLst>
          </p:cNvPr>
          <p:cNvSpPr txBox="1"/>
          <p:nvPr/>
        </p:nvSpPr>
        <p:spPr>
          <a:xfrm>
            <a:off x="7391404" y="5013176"/>
            <a:ext cx="4445259" cy="830997"/>
          </a:xfrm>
          <a:prstGeom prst="rect">
            <a:avLst/>
          </a:prstGeom>
          <a:solidFill>
            <a:srgbClr val="E9E6E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b="1" dirty="0">
                <a:effectLst/>
              </a:rPr>
              <a:t>Problem:</a:t>
            </a:r>
            <a:r>
              <a:rPr lang="en-GB" sz="1600" dirty="0">
                <a:effectLst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Front Axle, Steering Wheel misalignment and vehicle pulling.</a:t>
            </a:r>
            <a:endParaRPr lang="en-DE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ABF85E-3770-38F1-2C14-323B3954C327}"/>
              </a:ext>
            </a:extLst>
          </p:cNvPr>
          <p:cNvSpPr txBox="1"/>
          <p:nvPr/>
        </p:nvSpPr>
        <p:spPr>
          <a:xfrm>
            <a:off x="7371776" y="2261771"/>
            <a:ext cx="4464893" cy="1569660"/>
          </a:xfrm>
          <a:prstGeom prst="rect">
            <a:avLst/>
          </a:prstGeom>
          <a:solidFill>
            <a:srgbClr val="E9E6E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b="1" dirty="0">
                <a:effectLst/>
              </a:rPr>
              <a:t>Incident: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effectLst/>
              </a:rPr>
              <a:t>Customer complains about steering wheel being off </a:t>
            </a:r>
            <a:r>
              <a:rPr lang="en-GB" sz="1600" dirty="0" err="1">
                <a:effectLst/>
              </a:rPr>
              <a:t>center</a:t>
            </a:r>
            <a:r>
              <a:rPr lang="en-GB" sz="1600" dirty="0">
                <a:effectLst/>
              </a:rPr>
              <a:t> respectively car pulling to one side.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effectLst/>
              </a:rPr>
              <a:t>Steering wheel not straight.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effectLst/>
              </a:rPr>
              <a:t>Front Axle, Steering Wheel misalignment</a:t>
            </a:r>
            <a:endParaRPr lang="en-DE" sz="1600" dirty="0"/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6A7F1F93-3A1A-CBDD-E49F-E606162EF400}"/>
              </a:ext>
            </a:extLst>
          </p:cNvPr>
          <p:cNvCxnSpPr>
            <a:cxnSpLocks/>
          </p:cNvCxnSpPr>
          <p:nvPr/>
        </p:nvCxnSpPr>
        <p:spPr bwMode="auto">
          <a:xfrm flipV="1">
            <a:off x="6172435" y="2420888"/>
            <a:ext cx="1199341" cy="1764000"/>
          </a:xfrm>
          <a:prstGeom prst="bentConnector3">
            <a:avLst>
              <a:gd name="adj1" fmla="val 32061"/>
            </a:avLst>
          </a:prstGeom>
          <a:ln w="28575" cap="flat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AD9500E0-C178-D06C-7C03-6F608E7BC1AB}"/>
              </a:ext>
            </a:extLst>
          </p:cNvPr>
          <p:cNvCxnSpPr>
            <a:cxnSpLocks/>
          </p:cNvCxnSpPr>
          <p:nvPr/>
        </p:nvCxnSpPr>
        <p:spPr bwMode="auto">
          <a:xfrm flipV="1">
            <a:off x="6172435" y="5157192"/>
            <a:ext cx="1218969" cy="984305"/>
          </a:xfrm>
          <a:prstGeom prst="bentConnector3">
            <a:avLst/>
          </a:prstGeom>
          <a:ln w="28575" cap="flat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24424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Outline</a:t>
            </a:r>
          </a:p>
        </p:txBody>
      </p:sp>
      <p:graphicFrame>
        <p:nvGraphicFramePr>
          <p:cNvPr id="8" name="Inhaltsplatzhalter 2">
            <a:extLst>
              <a:ext uri="{FF2B5EF4-FFF2-40B4-BE49-F238E27FC236}">
                <a16:creationId xmlns:a16="http://schemas.microsoft.com/office/drawing/2014/main" id="{B1D3A126-1E94-9350-4620-835BFDAC44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6346243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</a:pPr>
              <a:t>12</a:t>
            </a:fld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495838-6D6E-3E2F-8F8E-860FFE3201D7}"/>
              </a:ext>
            </a:extLst>
          </p:cNvPr>
          <p:cNvSpPr>
            <a:spLocks noChangeAspect="1"/>
          </p:cNvSpPr>
          <p:nvPr/>
        </p:nvSpPr>
        <p:spPr bwMode="auto">
          <a:xfrm>
            <a:off x="7104112" y="2317856"/>
            <a:ext cx="1332000" cy="1332000"/>
          </a:xfrm>
          <a:prstGeom prst="rect">
            <a:avLst/>
          </a:prstGeom>
          <a:noFill/>
          <a:ln w="76200">
            <a:solidFill>
              <a:srgbClr val="DBD7C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56977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Graphical user interface&#10;&#10;Description automatically generated">
            <a:extLst>
              <a:ext uri="{FF2B5EF4-FFF2-40B4-BE49-F238E27FC236}">
                <a16:creationId xmlns:a16="http://schemas.microsoft.com/office/drawing/2014/main" id="{33E8E7D7-87EF-0CB1-B30D-8CC6158DE6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5" y="1895329"/>
            <a:ext cx="11523135" cy="3572169"/>
          </a:xfr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8021112-F779-15D7-7DFD-322780C69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DE"/>
              <a:t>Methodology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3C975-A6AC-7D12-F205-C4102FBD0F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4A4D5-DE7D-09E3-C5EA-7D91D9133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1CB8E61-3CBD-E6F4-9469-F688F0DC45A6}"/>
              </a:ext>
            </a:extLst>
          </p:cNvPr>
          <p:cNvGrpSpPr/>
          <p:nvPr/>
        </p:nvGrpSpPr>
        <p:grpSpPr>
          <a:xfrm>
            <a:off x="407368" y="2031231"/>
            <a:ext cx="11305256" cy="3204826"/>
            <a:chOff x="407368" y="2031231"/>
            <a:chExt cx="11305256" cy="320482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10A0181-680E-36E9-480D-C117E505BCCE}"/>
                </a:ext>
              </a:extLst>
            </p:cNvPr>
            <p:cNvSpPr txBox="1"/>
            <p:nvPr/>
          </p:nvSpPr>
          <p:spPr>
            <a:xfrm>
              <a:off x="438470" y="2031231"/>
              <a:ext cx="1193034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Welcome Call Dataset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6CE4286-2322-6B36-DF0A-34302C299177}"/>
                </a:ext>
              </a:extLst>
            </p:cNvPr>
            <p:cNvSpPr txBox="1"/>
            <p:nvPr/>
          </p:nvSpPr>
          <p:spPr>
            <a:xfrm>
              <a:off x="479376" y="3383414"/>
              <a:ext cx="1085530" cy="261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</a:rPr>
                <a:t>Preprocessing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2F158D2-A1EF-D93C-DA6D-2BAB4C683913}"/>
                </a:ext>
              </a:extLst>
            </p:cNvPr>
            <p:cNvSpPr txBox="1"/>
            <p:nvPr/>
          </p:nvSpPr>
          <p:spPr>
            <a:xfrm>
              <a:off x="2167592" y="3327375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Topic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Model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CBF6F27-BA0B-7B9D-2B44-209F329A7611}"/>
                </a:ext>
              </a:extLst>
            </p:cNvPr>
            <p:cNvSpPr txBox="1"/>
            <p:nvPr/>
          </p:nvSpPr>
          <p:spPr>
            <a:xfrm>
              <a:off x="3697207" y="3327374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Generated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Incidents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EC8EF16-A58F-4173-54F6-F78A04FE8F4D}"/>
                </a:ext>
              </a:extLst>
            </p:cNvPr>
            <p:cNvSpPr txBox="1"/>
            <p:nvPr/>
          </p:nvSpPr>
          <p:spPr>
            <a:xfrm>
              <a:off x="5301379" y="3327374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Topic Matching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D26CC-EF8A-442E-8EA4-11B3DE0F8F93}"/>
                </a:ext>
              </a:extLst>
            </p:cNvPr>
            <p:cNvSpPr txBox="1"/>
            <p:nvPr/>
          </p:nvSpPr>
          <p:spPr>
            <a:xfrm>
              <a:off x="6888088" y="3440033"/>
              <a:ext cx="94209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Analysis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E751F4E-F05E-AA5D-9981-32EB5BBC1792}"/>
                </a:ext>
              </a:extLst>
            </p:cNvPr>
            <p:cNvSpPr txBox="1"/>
            <p:nvPr/>
          </p:nvSpPr>
          <p:spPr>
            <a:xfrm>
              <a:off x="8826309" y="2564904"/>
              <a:ext cx="942099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Newly discovered incidents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BCC1E44-8665-FBB8-14B3-B99E8CA6D49D}"/>
                </a:ext>
              </a:extLst>
            </p:cNvPr>
            <p:cNvSpPr txBox="1"/>
            <p:nvPr/>
          </p:nvSpPr>
          <p:spPr>
            <a:xfrm>
              <a:off x="8826308" y="4005064"/>
              <a:ext cx="942099" cy="46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Existing incidents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67B842B-E0BC-8E78-3971-02CBEAFEBE23}"/>
                </a:ext>
              </a:extLst>
            </p:cNvPr>
            <p:cNvSpPr txBox="1"/>
            <p:nvPr/>
          </p:nvSpPr>
          <p:spPr>
            <a:xfrm>
              <a:off x="10665572" y="3142707"/>
              <a:ext cx="1047052" cy="8309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Results Visualization &amp;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Front-end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BDAFF2C-94C0-F349-7FC0-515E6D11496D}"/>
                </a:ext>
              </a:extLst>
            </p:cNvPr>
            <p:cNvSpPr txBox="1"/>
            <p:nvPr/>
          </p:nvSpPr>
          <p:spPr>
            <a:xfrm>
              <a:off x="407368" y="4589726"/>
              <a:ext cx="1260000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PQM </a:t>
              </a:r>
              <a:r>
                <a:rPr lang="en-US" sz="1200" dirty="0" err="1">
                  <a:latin typeface="Arial" pitchFamily="34" charset="0"/>
                </a:rPr>
                <a:t>Meldung</a:t>
              </a:r>
              <a:r>
                <a:rPr lang="en-US" sz="1200" dirty="0">
                  <a:latin typeface="Arial" pitchFamily="34" charset="0"/>
                </a:rPr>
                <a:t> (Incident) Dataset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878D2-14B8-D846-EDF3-29D6632E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13</a:t>
            </a:fld>
            <a:endParaRPr lang="de-D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BF200B7-A5EF-921E-0563-01A55DCF0DA6}"/>
              </a:ext>
            </a:extLst>
          </p:cNvPr>
          <p:cNvGrpSpPr/>
          <p:nvPr/>
        </p:nvGrpSpPr>
        <p:grpSpPr>
          <a:xfrm>
            <a:off x="5015880" y="2132855"/>
            <a:ext cx="5040560" cy="3567453"/>
            <a:chOff x="5015880" y="2132855"/>
            <a:chExt cx="5040560" cy="3567453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E3DC4430-CC10-F4F3-BCF7-0F7E8A170EA8}"/>
                </a:ext>
              </a:extLst>
            </p:cNvPr>
            <p:cNvSpPr/>
            <p:nvPr/>
          </p:nvSpPr>
          <p:spPr bwMode="auto">
            <a:xfrm>
              <a:off x="5015880" y="2132855"/>
              <a:ext cx="5040560" cy="2808311"/>
            </a:xfrm>
            <a:prstGeom prst="round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3" name="Rechteck 32">
              <a:extLst>
                <a:ext uri="{FF2B5EF4-FFF2-40B4-BE49-F238E27FC236}">
                  <a16:creationId xmlns:a16="http://schemas.microsoft.com/office/drawing/2014/main" id="{B061647E-CAC6-DC2A-F351-C6F277B9C28C}"/>
                </a:ext>
              </a:extLst>
            </p:cNvPr>
            <p:cNvSpPr/>
            <p:nvPr/>
          </p:nvSpPr>
          <p:spPr bwMode="auto">
            <a:xfrm>
              <a:off x="6669127" y="5113670"/>
              <a:ext cx="1734065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Step 2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5599DBB-1407-0195-4C1A-23D48B7D4B16}"/>
              </a:ext>
            </a:extLst>
          </p:cNvPr>
          <p:cNvGrpSpPr/>
          <p:nvPr/>
        </p:nvGrpSpPr>
        <p:grpSpPr>
          <a:xfrm>
            <a:off x="1919536" y="2781424"/>
            <a:ext cx="2952328" cy="2303760"/>
            <a:chOff x="1919536" y="2781424"/>
            <a:chExt cx="2952328" cy="2303760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61FA5652-B152-5907-90E2-36B538904117}"/>
                </a:ext>
              </a:extLst>
            </p:cNvPr>
            <p:cNvSpPr/>
            <p:nvPr/>
          </p:nvSpPr>
          <p:spPr bwMode="auto">
            <a:xfrm>
              <a:off x="1919536" y="2781424"/>
              <a:ext cx="2952328" cy="1583680"/>
            </a:xfrm>
            <a:prstGeom prst="round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7" name="Rechteck 32">
              <a:extLst>
                <a:ext uri="{FF2B5EF4-FFF2-40B4-BE49-F238E27FC236}">
                  <a16:creationId xmlns:a16="http://schemas.microsoft.com/office/drawing/2014/main" id="{ACFEE56C-57B8-8C91-F642-92EC8A47A9BE}"/>
                </a:ext>
              </a:extLst>
            </p:cNvPr>
            <p:cNvSpPr/>
            <p:nvPr/>
          </p:nvSpPr>
          <p:spPr bwMode="auto">
            <a:xfrm>
              <a:off x="2528667" y="4498546"/>
              <a:ext cx="1734065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Step 1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5C4FEA-B73E-5F7A-661F-60ECA1C7FB6B}"/>
              </a:ext>
            </a:extLst>
          </p:cNvPr>
          <p:cNvGrpSpPr/>
          <p:nvPr/>
        </p:nvGrpSpPr>
        <p:grpSpPr>
          <a:xfrm>
            <a:off x="10056440" y="2132856"/>
            <a:ext cx="2101032" cy="3572169"/>
            <a:chOff x="10056440" y="2132856"/>
            <a:chExt cx="2101032" cy="3572169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CA7AC0AE-54A0-B56D-2E1C-90C31F4E76C8}"/>
                </a:ext>
              </a:extLst>
            </p:cNvPr>
            <p:cNvSpPr/>
            <p:nvPr/>
          </p:nvSpPr>
          <p:spPr bwMode="auto">
            <a:xfrm>
              <a:off x="10056440" y="2132856"/>
              <a:ext cx="2101032" cy="2808312"/>
            </a:xfrm>
            <a:prstGeom prst="round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3" name="Rechteck 32">
              <a:extLst>
                <a:ext uri="{FF2B5EF4-FFF2-40B4-BE49-F238E27FC236}">
                  <a16:creationId xmlns:a16="http://schemas.microsoft.com/office/drawing/2014/main" id="{B224FC80-B672-1C34-3ED5-69E1D46E0C37}"/>
                </a:ext>
              </a:extLst>
            </p:cNvPr>
            <p:cNvSpPr/>
            <p:nvPr/>
          </p:nvSpPr>
          <p:spPr bwMode="auto">
            <a:xfrm>
              <a:off x="10273456" y="5118387"/>
              <a:ext cx="1734065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Step 3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2E65D47-E3BE-3311-3489-75F1F6DA0B27}"/>
              </a:ext>
            </a:extLst>
          </p:cNvPr>
          <p:cNvGrpSpPr/>
          <p:nvPr/>
        </p:nvGrpSpPr>
        <p:grpSpPr>
          <a:xfrm>
            <a:off x="334963" y="2996952"/>
            <a:ext cx="1734065" cy="3289994"/>
            <a:chOff x="2122362" y="2968466"/>
            <a:chExt cx="1734065" cy="3289994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4F4DE3B2-CB17-30E7-CD08-73E08E0E1EEF}"/>
                </a:ext>
              </a:extLst>
            </p:cNvPr>
            <p:cNvSpPr/>
            <p:nvPr/>
          </p:nvSpPr>
          <p:spPr bwMode="auto">
            <a:xfrm>
              <a:off x="2122362" y="2968466"/>
              <a:ext cx="1434622" cy="1152128"/>
            </a:xfrm>
            <a:prstGeom prst="round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8" name="Rechteck 32">
              <a:extLst>
                <a:ext uri="{FF2B5EF4-FFF2-40B4-BE49-F238E27FC236}">
                  <a16:creationId xmlns:a16="http://schemas.microsoft.com/office/drawing/2014/main" id="{C6359620-C4AD-B144-BA95-792236C1659E}"/>
                </a:ext>
              </a:extLst>
            </p:cNvPr>
            <p:cNvSpPr/>
            <p:nvPr/>
          </p:nvSpPr>
          <p:spPr bwMode="auto">
            <a:xfrm>
              <a:off x="2122362" y="5671822"/>
              <a:ext cx="1734065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Step 0</a:t>
              </a:r>
            </a:p>
          </p:txBody>
        </p:sp>
      </p:grpSp>
      <p:sp>
        <p:nvSpPr>
          <p:cNvPr id="9" name="Rechteck 32">
            <a:extLst>
              <a:ext uri="{FF2B5EF4-FFF2-40B4-BE49-F238E27FC236}">
                <a16:creationId xmlns:a16="http://schemas.microsoft.com/office/drawing/2014/main" id="{1CE88EDF-1843-8E67-2300-6546293A37A3}"/>
              </a:ext>
            </a:extLst>
          </p:cNvPr>
          <p:cNvSpPr/>
          <p:nvPr/>
        </p:nvSpPr>
        <p:spPr bwMode="auto">
          <a:xfrm>
            <a:off x="2384652" y="1412129"/>
            <a:ext cx="1551108" cy="720726"/>
          </a:xfrm>
          <a:prstGeom prst="wedgeRoundRectCallout">
            <a:avLst>
              <a:gd name="adj1" fmla="val -104969"/>
              <a:gd name="adj2" fmla="val 179090"/>
              <a:gd name="adj3" fmla="val 16667"/>
            </a:avLst>
          </a:prstGeom>
          <a:gradFill>
            <a:gsLst>
              <a:gs pos="0">
                <a:srgbClr val="D1CBBC"/>
              </a:gs>
              <a:gs pos="50000">
                <a:srgbClr val="ECE8C2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Text cleaning, lemmatization, </a:t>
            </a:r>
          </a:p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stop word removal</a:t>
            </a:r>
          </a:p>
        </p:txBody>
      </p:sp>
    </p:spTree>
    <p:extLst>
      <p:ext uri="{BB962C8B-B14F-4D97-AF65-F5344CB8AC3E}">
        <p14:creationId xmlns:p14="http://schemas.microsoft.com/office/powerpoint/2010/main" val="37904582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Outline</a:t>
            </a:r>
          </a:p>
        </p:txBody>
      </p:sp>
      <p:graphicFrame>
        <p:nvGraphicFramePr>
          <p:cNvPr id="8" name="Inhaltsplatzhalter 2">
            <a:extLst>
              <a:ext uri="{FF2B5EF4-FFF2-40B4-BE49-F238E27FC236}">
                <a16:creationId xmlns:a16="http://schemas.microsoft.com/office/drawing/2014/main" id="{B1D3A126-1E94-9350-4620-835BFDAC44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7552044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</a:pPr>
              <a:t>14</a:t>
            </a:fld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D9A32C-B49F-6951-3B68-BA13639E9178}"/>
              </a:ext>
            </a:extLst>
          </p:cNvPr>
          <p:cNvSpPr>
            <a:spLocks/>
          </p:cNvSpPr>
          <p:nvPr/>
        </p:nvSpPr>
        <p:spPr bwMode="auto">
          <a:xfrm>
            <a:off x="8616280" y="2317856"/>
            <a:ext cx="1728192" cy="2407288"/>
          </a:xfrm>
          <a:prstGeom prst="rect">
            <a:avLst/>
          </a:prstGeom>
          <a:noFill/>
          <a:ln w="76200">
            <a:solidFill>
              <a:srgbClr val="DBD7C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62327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9" descr="Graphical user interface&#10;&#10;Description automatically generated">
            <a:extLst>
              <a:ext uri="{FF2B5EF4-FFF2-40B4-BE49-F238E27FC236}">
                <a16:creationId xmlns:a16="http://schemas.microsoft.com/office/drawing/2014/main" id="{76172B77-9D96-A8CD-3433-7631799B13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435" y="1895329"/>
            <a:ext cx="11523135" cy="357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8021112-F779-15D7-7DFD-322780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Autofit/>
          </a:bodyPr>
          <a:lstStyle/>
          <a:p>
            <a:r>
              <a:rPr lang="en-DE" dirty="0"/>
              <a:t>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3C975-A6AC-7D12-F205-C4102FBD0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4A4D5-DE7D-09E3-C5EA-7D91D9133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878D2-14B8-D846-EDF3-29D6632E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15</a:t>
            </a:fld>
            <a:endParaRPr lang="de-D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97CCB56-98A2-75C5-6C08-5FB5CF2FBD69}"/>
              </a:ext>
            </a:extLst>
          </p:cNvPr>
          <p:cNvGrpSpPr/>
          <p:nvPr/>
        </p:nvGrpSpPr>
        <p:grpSpPr>
          <a:xfrm>
            <a:off x="407368" y="2031231"/>
            <a:ext cx="11305256" cy="3204826"/>
            <a:chOff x="407368" y="2031231"/>
            <a:chExt cx="11305256" cy="320482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427F00C-B0C4-7070-E570-1B3D0413153F}"/>
                </a:ext>
              </a:extLst>
            </p:cNvPr>
            <p:cNvSpPr txBox="1"/>
            <p:nvPr/>
          </p:nvSpPr>
          <p:spPr>
            <a:xfrm>
              <a:off x="438470" y="2031231"/>
              <a:ext cx="1193034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Welcome Call Dataset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218FD0-9F58-0496-EB3B-6158D5490613}"/>
                </a:ext>
              </a:extLst>
            </p:cNvPr>
            <p:cNvSpPr txBox="1"/>
            <p:nvPr/>
          </p:nvSpPr>
          <p:spPr>
            <a:xfrm>
              <a:off x="479376" y="3383414"/>
              <a:ext cx="1085530" cy="261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</a:rPr>
                <a:t>Preprocessing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F05169-15A1-8E76-0230-E07C9C6E072C}"/>
                </a:ext>
              </a:extLst>
            </p:cNvPr>
            <p:cNvSpPr txBox="1"/>
            <p:nvPr/>
          </p:nvSpPr>
          <p:spPr>
            <a:xfrm>
              <a:off x="2167592" y="3327375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Topic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Model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A63105E-9D09-82FE-2B5C-22A8C3BB24A1}"/>
                </a:ext>
              </a:extLst>
            </p:cNvPr>
            <p:cNvSpPr txBox="1"/>
            <p:nvPr/>
          </p:nvSpPr>
          <p:spPr>
            <a:xfrm>
              <a:off x="3697207" y="3327374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Generated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Incidents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FAEB3E3-BC5D-35D1-9589-1FE120A5153A}"/>
                </a:ext>
              </a:extLst>
            </p:cNvPr>
            <p:cNvSpPr txBox="1"/>
            <p:nvPr/>
          </p:nvSpPr>
          <p:spPr>
            <a:xfrm>
              <a:off x="5301379" y="3327374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Topic Matching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98080F0-A025-0236-3A65-C1D8B00745CF}"/>
                </a:ext>
              </a:extLst>
            </p:cNvPr>
            <p:cNvSpPr txBox="1"/>
            <p:nvPr/>
          </p:nvSpPr>
          <p:spPr>
            <a:xfrm>
              <a:off x="6888088" y="3440033"/>
              <a:ext cx="94209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Analysis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9AEC18F-C67F-4968-3EE4-D204BF229936}"/>
                </a:ext>
              </a:extLst>
            </p:cNvPr>
            <p:cNvSpPr txBox="1"/>
            <p:nvPr/>
          </p:nvSpPr>
          <p:spPr>
            <a:xfrm>
              <a:off x="8826309" y="2564904"/>
              <a:ext cx="942099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Newly discovered incidents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1A1956D-EC6A-5124-9592-C8E9FEF94D66}"/>
                </a:ext>
              </a:extLst>
            </p:cNvPr>
            <p:cNvSpPr txBox="1"/>
            <p:nvPr/>
          </p:nvSpPr>
          <p:spPr>
            <a:xfrm>
              <a:off x="8826308" y="4005064"/>
              <a:ext cx="942099" cy="46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Existing incidents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58245E1-009D-63F4-33C1-A4D21E7EAC9B}"/>
                </a:ext>
              </a:extLst>
            </p:cNvPr>
            <p:cNvSpPr txBox="1"/>
            <p:nvPr/>
          </p:nvSpPr>
          <p:spPr>
            <a:xfrm>
              <a:off x="10665572" y="3142707"/>
              <a:ext cx="1047052" cy="8309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Results Visualization &amp;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Front-end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BBD0972-D260-2BB0-3DE5-FD125F5BDDE0}"/>
                </a:ext>
              </a:extLst>
            </p:cNvPr>
            <p:cNvSpPr txBox="1"/>
            <p:nvPr/>
          </p:nvSpPr>
          <p:spPr>
            <a:xfrm>
              <a:off x="407368" y="4589726"/>
              <a:ext cx="1260000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PQM </a:t>
              </a:r>
              <a:r>
                <a:rPr lang="en-US" sz="1200" dirty="0" err="1">
                  <a:latin typeface="Arial" pitchFamily="34" charset="0"/>
                </a:rPr>
                <a:t>Meldung</a:t>
              </a:r>
              <a:r>
                <a:rPr lang="en-US" sz="1200" dirty="0">
                  <a:latin typeface="Arial" pitchFamily="34" charset="0"/>
                </a:rPr>
                <a:t> (Incident) Dataset</a:t>
              </a:r>
            </a:p>
          </p:txBody>
        </p:sp>
      </p:grp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3163B0C-F673-0B10-7CBC-DDC3097CC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Step 1 – Topic Modeling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8F4E179-A4CE-924A-DB92-24144A1624B9}"/>
              </a:ext>
            </a:extLst>
          </p:cNvPr>
          <p:cNvGrpSpPr/>
          <p:nvPr/>
        </p:nvGrpSpPr>
        <p:grpSpPr>
          <a:xfrm>
            <a:off x="1919536" y="2781424"/>
            <a:ext cx="2952328" cy="2303760"/>
            <a:chOff x="1919536" y="2781424"/>
            <a:chExt cx="2952328" cy="2303760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E154B9D5-2A78-56C2-980D-8180CF7225B4}"/>
                </a:ext>
              </a:extLst>
            </p:cNvPr>
            <p:cNvSpPr/>
            <p:nvPr/>
          </p:nvSpPr>
          <p:spPr bwMode="auto">
            <a:xfrm>
              <a:off x="1919536" y="2781424"/>
              <a:ext cx="2952328" cy="1583680"/>
            </a:xfrm>
            <a:prstGeom prst="round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8" name="Rechteck 32">
              <a:extLst>
                <a:ext uri="{FF2B5EF4-FFF2-40B4-BE49-F238E27FC236}">
                  <a16:creationId xmlns:a16="http://schemas.microsoft.com/office/drawing/2014/main" id="{7B47D111-3AE8-8124-8CC0-91C726DC25B4}"/>
                </a:ext>
              </a:extLst>
            </p:cNvPr>
            <p:cNvSpPr/>
            <p:nvPr/>
          </p:nvSpPr>
          <p:spPr bwMode="auto">
            <a:xfrm>
              <a:off x="2528667" y="4498546"/>
              <a:ext cx="1734065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Step 1</a:t>
              </a:r>
            </a:p>
          </p:txBody>
        </p:sp>
      </p:grpSp>
      <p:sp>
        <p:nvSpPr>
          <p:cNvPr id="17" name="Rechteck 32">
            <a:extLst>
              <a:ext uri="{FF2B5EF4-FFF2-40B4-BE49-F238E27FC236}">
                <a16:creationId xmlns:a16="http://schemas.microsoft.com/office/drawing/2014/main" id="{24BC88BE-4F80-2300-07BA-586B868E005D}"/>
              </a:ext>
            </a:extLst>
          </p:cNvPr>
          <p:cNvSpPr/>
          <p:nvPr/>
        </p:nvSpPr>
        <p:spPr bwMode="auto">
          <a:xfrm>
            <a:off x="2167592" y="1220942"/>
            <a:ext cx="1734065" cy="911913"/>
          </a:xfrm>
          <a:prstGeom prst="wedgeRoundRectCallout">
            <a:avLst>
              <a:gd name="adj1" fmla="val -36301"/>
              <a:gd name="adj2" fmla="val 143553"/>
              <a:gd name="adj3" fmla="val 16667"/>
            </a:avLst>
          </a:prstGeom>
          <a:gradFill>
            <a:gsLst>
              <a:gs pos="0">
                <a:srgbClr val="D1CBBC"/>
              </a:gs>
              <a:gs pos="50000">
                <a:srgbClr val="ECE8C2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7536" sy="77536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Models: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LDA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  <a:cs typeface="Arial" pitchFamily="34" charset="0"/>
              </a:rPr>
              <a:t>BERTopic</a:t>
            </a:r>
            <a:endParaRPr lang="en-US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Rechteck 32">
            <a:extLst>
              <a:ext uri="{FF2B5EF4-FFF2-40B4-BE49-F238E27FC236}">
                <a16:creationId xmlns:a16="http://schemas.microsoft.com/office/drawing/2014/main" id="{B16129E7-EFDE-4791-C454-F0E05595AD84}"/>
              </a:ext>
            </a:extLst>
          </p:cNvPr>
          <p:cNvSpPr/>
          <p:nvPr/>
        </p:nvSpPr>
        <p:spPr bwMode="auto">
          <a:xfrm>
            <a:off x="8877797" y="1124370"/>
            <a:ext cx="2514657" cy="911913"/>
          </a:xfrm>
          <a:prstGeom prst="wedgeRoundRectCallout">
            <a:avLst>
              <a:gd name="adj1" fmla="val -89945"/>
              <a:gd name="adj2" fmla="val 25084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7536" sy="77536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Evaluation: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  <a:cs typeface="Arial" pitchFamily="34" charset="0"/>
              </a:rPr>
              <a:t>Intertopic</a:t>
            </a: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 distance maps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Word clouds / topic words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Coherence metric (</a:t>
            </a:r>
            <a:r>
              <a:rPr lang="en-US" sz="1200" dirty="0" err="1">
                <a:solidFill>
                  <a:schemeClr val="tx1"/>
                </a:solidFill>
                <a:cs typeface="Arial" pitchFamily="34" charset="0"/>
              </a:rPr>
              <a:t>Umass</a:t>
            </a: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</p:txBody>
      </p:sp>
      <p:sp>
        <p:nvSpPr>
          <p:cNvPr id="22" name="Rechteck 32">
            <a:extLst>
              <a:ext uri="{FF2B5EF4-FFF2-40B4-BE49-F238E27FC236}">
                <a16:creationId xmlns:a16="http://schemas.microsoft.com/office/drawing/2014/main" id="{EF19212B-186C-1E4E-DF11-66D8EDC6CAF0}"/>
              </a:ext>
            </a:extLst>
          </p:cNvPr>
          <p:cNvSpPr/>
          <p:nvPr/>
        </p:nvSpPr>
        <p:spPr bwMode="auto">
          <a:xfrm>
            <a:off x="5046535" y="1055798"/>
            <a:ext cx="2484000" cy="551874"/>
          </a:xfrm>
          <a:prstGeom prst="wedgeRoundRectCallout">
            <a:avLst>
              <a:gd name="adj1" fmla="val -96817"/>
              <a:gd name="adj2" fmla="val 27293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7536" sy="77536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Number of topic clusters: 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50, 75, 100, 125, 150, 250</a:t>
            </a:r>
            <a:endParaRPr lang="en-US" sz="1200" b="1" dirty="0">
              <a:solidFill>
                <a:schemeClr val="tx1"/>
              </a:solidFill>
              <a:cs typeface="Arial" pitchFamily="34" charset="0"/>
            </a:endParaRP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80, 85, 90, 95</a:t>
            </a:r>
          </a:p>
        </p:txBody>
      </p:sp>
      <p:sp>
        <p:nvSpPr>
          <p:cNvPr id="23" name="Rechteck 32">
            <a:extLst>
              <a:ext uri="{FF2B5EF4-FFF2-40B4-BE49-F238E27FC236}">
                <a16:creationId xmlns:a16="http://schemas.microsoft.com/office/drawing/2014/main" id="{049590DF-F67A-C593-255F-D79996085E51}"/>
              </a:ext>
            </a:extLst>
          </p:cNvPr>
          <p:cNvSpPr/>
          <p:nvPr/>
        </p:nvSpPr>
        <p:spPr bwMode="auto">
          <a:xfrm>
            <a:off x="5045260" y="1788622"/>
            <a:ext cx="2485275" cy="551874"/>
          </a:xfrm>
          <a:prstGeom prst="wedgeRoundRectCallout">
            <a:avLst>
              <a:gd name="adj1" fmla="val -97311"/>
              <a:gd name="adj2" fmla="val 520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7536" sy="77536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Number of topic words: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Top-10 and Top-20</a:t>
            </a:r>
          </a:p>
        </p:txBody>
      </p:sp>
    </p:spTree>
    <p:extLst>
      <p:ext uri="{BB962C8B-B14F-4D97-AF65-F5344CB8AC3E}">
        <p14:creationId xmlns:p14="http://schemas.microsoft.com/office/powerpoint/2010/main" val="27589734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377BDE08-13EF-1E8E-22B9-A326D994C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25263"/>
              </p:ext>
            </p:extLst>
          </p:nvPr>
        </p:nvGraphicFramePr>
        <p:xfrm>
          <a:off x="356194" y="981075"/>
          <a:ext cx="11500235" cy="55578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5826">
                  <a:extLst>
                    <a:ext uri="{9D8B030D-6E8A-4147-A177-3AD203B41FA5}">
                      <a16:colId xmlns:a16="http://schemas.microsoft.com/office/drawing/2014/main" val="2838414851"/>
                    </a:ext>
                  </a:extLst>
                </a:gridCol>
                <a:gridCol w="1192409">
                  <a:extLst>
                    <a:ext uri="{9D8B030D-6E8A-4147-A177-3AD203B41FA5}">
                      <a16:colId xmlns:a16="http://schemas.microsoft.com/office/drawing/2014/main" val="1243583492"/>
                    </a:ext>
                  </a:extLst>
                </a:gridCol>
                <a:gridCol w="4176000">
                  <a:extLst>
                    <a:ext uri="{9D8B030D-6E8A-4147-A177-3AD203B41FA5}">
                      <a16:colId xmlns:a16="http://schemas.microsoft.com/office/drawing/2014/main" val="4166936981"/>
                    </a:ext>
                  </a:extLst>
                </a:gridCol>
                <a:gridCol w="4536000">
                  <a:extLst>
                    <a:ext uri="{9D8B030D-6E8A-4147-A177-3AD203B41FA5}">
                      <a16:colId xmlns:a16="http://schemas.microsoft.com/office/drawing/2014/main" val="4170587884"/>
                    </a:ext>
                  </a:extLst>
                </a:gridCol>
              </a:tblGrid>
              <a:tr h="369142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LDA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/>
                        <a:t>BERTopic</a:t>
                      </a:r>
                      <a:endParaRPr lang="en-US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21893"/>
                  </a:ext>
                </a:extLst>
              </a:tr>
              <a:tr h="3060000">
                <a:tc gridSpan="2">
                  <a:txBody>
                    <a:bodyPr/>
                    <a:lstStyle/>
                    <a:p>
                      <a:r>
                        <a:rPr lang="en-US" dirty="0" err="1"/>
                        <a:t>Intertopic</a:t>
                      </a:r>
                      <a:r>
                        <a:rPr lang="en-US" dirty="0"/>
                        <a:t> distance map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04365858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r>
                        <a:rPr lang="en-US" dirty="0"/>
                        <a:t>Topic words: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i="1" dirty="0"/>
                        <a:t>seat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0" dirty="0">
                          <a:effectLst/>
                          <a:latin typeface="Helvetica" pitchFamily="2" charset="0"/>
                        </a:rPr>
                        <a:t>seat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</a:t>
                      </a:r>
                      <a:r>
                        <a:rPr lang="en-GB" sz="1400" i="1" dirty="0">
                          <a:effectLst/>
                          <a:latin typeface="Helvetica" pitchFamily="2" charset="0"/>
                        </a:rPr>
                        <a:t>like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passenger, belt, want, heat, sun, area, higher, leather, sit, easily, material, </a:t>
                      </a:r>
                      <a:r>
                        <a:rPr lang="en-GB" sz="1400" i="1" dirty="0">
                          <a:effectLst/>
                          <a:latin typeface="Helvetica" pitchFamily="2" charset="0"/>
                        </a:rPr>
                        <a:t>able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inch, visor, adjustment, easy, acceleration, smoother</a:t>
                      </a:r>
                    </a:p>
                    <a:p>
                      <a:endParaRPr lang="en-GB" sz="1400" i="0" dirty="0">
                        <a:effectLst/>
                        <a:latin typeface="Helveti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0" dirty="0">
                          <a:effectLst/>
                          <a:latin typeface="Helvetica" pitchFamily="2" charset="0"/>
                        </a:rPr>
                        <a:t>seat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row, massage, room, rear, adjustment, leg, passenger, adjust, space, recline, message, second, lock, interior, position, forward, chair, like, child</a:t>
                      </a:r>
                    </a:p>
                    <a:p>
                      <a:endParaRPr lang="en-GB" sz="1400" i="0" dirty="0">
                        <a:effectLst/>
                        <a:latin typeface="Helvetica" pitchFamily="2" charset="0"/>
                      </a:endParaRPr>
                    </a:p>
                    <a:p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leather, interior, </a:t>
                      </a:r>
                      <a:r>
                        <a:rPr lang="en-GB" sz="1400" b="1" i="0" dirty="0">
                          <a:effectLst/>
                          <a:latin typeface="Helvetica" pitchFamily="2" charset="0"/>
                        </a:rPr>
                        <a:t>seat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</a:t>
                      </a:r>
                      <a:r>
                        <a:rPr lang="en-GB" sz="1400" i="0" dirty="0" err="1">
                          <a:effectLst/>
                          <a:latin typeface="Helvetica" pitchFamily="2" charset="0"/>
                        </a:rPr>
                        <a:t>color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upholstery, material, look, stitch, beige, black, jean, like, picture, stain, plastic, white, passenger, cognac, red, clean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142691"/>
                  </a:ext>
                </a:extLst>
              </a:tr>
              <a:tr h="508661">
                <a:tc gridSpan="2">
                  <a:txBody>
                    <a:bodyPr/>
                    <a:lstStyle/>
                    <a:p>
                      <a:r>
                        <a:rPr lang="en-US" dirty="0" err="1"/>
                        <a:t>Umass</a:t>
                      </a:r>
                      <a:r>
                        <a:rPr lang="en-US" dirty="0"/>
                        <a:t> coherence score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+mn-lt"/>
                        </a:rPr>
                        <a:t>-4.49 </a:t>
                      </a:r>
                      <a:endParaRPr lang="en-DE" sz="1400" b="0" dirty="0">
                        <a:solidFill>
                          <a:srgbClr val="0D0D0D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  <a:latin typeface="+mn-lt"/>
                        </a:rPr>
                        <a:t>-3.12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924459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A6820DD-CDDC-89D6-BBDC-2D703B139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Experimental Results – Topic Modeling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C19E9-9DA9-9238-01C3-41A0F8280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66F4F-3838-EA34-E3BA-4EF157DA4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6C6DB-1D94-6D47-3228-CBB928474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CCEB8A-62A7-54AA-38C3-AE87942CA3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Welcome Call – 75 topic clusters (top-20-words)</a:t>
            </a:r>
          </a:p>
        </p:txBody>
      </p:sp>
      <p:pic>
        <p:nvPicPr>
          <p:cNvPr id="2" name="Picture 1" descr="75 topic&#10;">
            <a:extLst>
              <a:ext uri="{FF2B5EF4-FFF2-40B4-BE49-F238E27FC236}">
                <a16:creationId xmlns:a16="http://schemas.microsoft.com/office/drawing/2014/main" id="{37CF1F93-38D2-F3F2-72A6-4BEA640A6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0751" y="1412776"/>
            <a:ext cx="3068719" cy="28815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1B4905-EF34-7F95-8C56-394E827C37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752" y="1416706"/>
            <a:ext cx="3068719" cy="296444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884379E-1DED-0C46-D347-946FD5C1B724}"/>
              </a:ext>
            </a:extLst>
          </p:cNvPr>
          <p:cNvGrpSpPr/>
          <p:nvPr/>
        </p:nvGrpSpPr>
        <p:grpSpPr>
          <a:xfrm>
            <a:off x="10128448" y="3526771"/>
            <a:ext cx="1874027" cy="911870"/>
            <a:chOff x="10128448" y="3526771"/>
            <a:chExt cx="1874027" cy="91187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32DDBB2-66BF-F693-5292-2C4ADA417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48027" y="3526771"/>
              <a:ext cx="954448" cy="911870"/>
            </a:xfrm>
            <a:prstGeom prst="rect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</p:pic>
        <p:cxnSp>
          <p:nvCxnSpPr>
            <p:cNvPr id="10" name="Elbow Connector 8">
              <a:extLst>
                <a:ext uri="{FF2B5EF4-FFF2-40B4-BE49-F238E27FC236}">
                  <a16:creationId xmlns:a16="http://schemas.microsoft.com/office/drawing/2014/main" id="{F8D0E4B1-5C7E-9196-A387-3D4DD30A2E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04512" y="4077072"/>
              <a:ext cx="485216" cy="0"/>
            </a:xfrm>
            <a:prstGeom prst="straightConnector1">
              <a:avLst/>
            </a:prstGeom>
            <a:ln w="28575" cap="flat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C3C62E9-D461-C248-F7F9-EB74B338F896}"/>
                </a:ext>
              </a:extLst>
            </p:cNvPr>
            <p:cNvSpPr/>
            <p:nvPr/>
          </p:nvSpPr>
          <p:spPr bwMode="auto">
            <a:xfrm>
              <a:off x="10128448" y="3789040"/>
              <a:ext cx="576064" cy="577247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76185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9" descr="Graphical user interface&#10;&#10;Description automatically generated">
            <a:extLst>
              <a:ext uri="{FF2B5EF4-FFF2-40B4-BE49-F238E27FC236}">
                <a16:creationId xmlns:a16="http://schemas.microsoft.com/office/drawing/2014/main" id="{76172B77-9D96-A8CD-3433-7631799B13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435" y="1895329"/>
            <a:ext cx="11523135" cy="357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8021112-F779-15D7-7DFD-322780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Autofit/>
          </a:bodyPr>
          <a:lstStyle/>
          <a:p>
            <a:r>
              <a:rPr lang="en-DE" dirty="0"/>
              <a:t>Experimental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3C975-A6AC-7D12-F205-C4102FBD0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4A4D5-DE7D-09E3-C5EA-7D91D9133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878D2-14B8-D846-EDF3-29D6632E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17</a:t>
            </a:fld>
            <a:endParaRPr lang="de-DE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3163B0C-F673-0B10-7CBC-DDC3097CC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Step 2 – Topic Matching / Text Similarity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DC8161-C853-DCC7-63DE-511DFE4E2203}"/>
              </a:ext>
            </a:extLst>
          </p:cNvPr>
          <p:cNvGrpSpPr/>
          <p:nvPr/>
        </p:nvGrpSpPr>
        <p:grpSpPr>
          <a:xfrm>
            <a:off x="407368" y="2031231"/>
            <a:ext cx="11305256" cy="3204826"/>
            <a:chOff x="407368" y="2031231"/>
            <a:chExt cx="11305256" cy="320482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4FD5F43-0069-CA4D-DD9A-42075C633C02}"/>
                </a:ext>
              </a:extLst>
            </p:cNvPr>
            <p:cNvSpPr txBox="1"/>
            <p:nvPr/>
          </p:nvSpPr>
          <p:spPr>
            <a:xfrm>
              <a:off x="438470" y="2031231"/>
              <a:ext cx="1193034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Welcome Call Dataset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3F2C086-DC82-6A3D-95C2-B0D32A1172DE}"/>
                </a:ext>
              </a:extLst>
            </p:cNvPr>
            <p:cNvSpPr txBox="1"/>
            <p:nvPr/>
          </p:nvSpPr>
          <p:spPr>
            <a:xfrm>
              <a:off x="479376" y="3383414"/>
              <a:ext cx="1085530" cy="261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</a:rPr>
                <a:t>Preprocessing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5BCBF6E-89B8-7AD4-7FFB-FB5EDDF1F2A0}"/>
                </a:ext>
              </a:extLst>
            </p:cNvPr>
            <p:cNvSpPr txBox="1"/>
            <p:nvPr/>
          </p:nvSpPr>
          <p:spPr>
            <a:xfrm>
              <a:off x="2167592" y="3327375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Topic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Model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00D340-8DA3-4AFF-C830-CB3F40288EDF}"/>
                </a:ext>
              </a:extLst>
            </p:cNvPr>
            <p:cNvSpPr txBox="1"/>
            <p:nvPr/>
          </p:nvSpPr>
          <p:spPr>
            <a:xfrm>
              <a:off x="3697207" y="3327374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Generated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Incidents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2047B62-2FB3-BD8A-9C9C-1A5777DE5AAC}"/>
                </a:ext>
              </a:extLst>
            </p:cNvPr>
            <p:cNvSpPr txBox="1"/>
            <p:nvPr/>
          </p:nvSpPr>
          <p:spPr>
            <a:xfrm>
              <a:off x="5301379" y="3327374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Topic Matching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2069AF4-BDF9-7469-9111-AF7F7E25C2AF}"/>
                </a:ext>
              </a:extLst>
            </p:cNvPr>
            <p:cNvSpPr txBox="1"/>
            <p:nvPr/>
          </p:nvSpPr>
          <p:spPr>
            <a:xfrm>
              <a:off x="6888088" y="3440033"/>
              <a:ext cx="94209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Analysis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28AFE47-9306-AAE5-38AB-93A218037989}"/>
                </a:ext>
              </a:extLst>
            </p:cNvPr>
            <p:cNvSpPr txBox="1"/>
            <p:nvPr/>
          </p:nvSpPr>
          <p:spPr>
            <a:xfrm>
              <a:off x="8826309" y="2564904"/>
              <a:ext cx="942099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Newly discovered incidents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C329B0B-C766-412B-BDD7-73E4126BF987}"/>
                </a:ext>
              </a:extLst>
            </p:cNvPr>
            <p:cNvSpPr txBox="1"/>
            <p:nvPr/>
          </p:nvSpPr>
          <p:spPr>
            <a:xfrm>
              <a:off x="8826308" y="4005064"/>
              <a:ext cx="942099" cy="46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Existing incidents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01AFF29-6B56-CDC4-92A2-071CC675184B}"/>
                </a:ext>
              </a:extLst>
            </p:cNvPr>
            <p:cNvSpPr txBox="1"/>
            <p:nvPr/>
          </p:nvSpPr>
          <p:spPr>
            <a:xfrm>
              <a:off x="10665572" y="3142707"/>
              <a:ext cx="1047052" cy="8309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Results Visualization &amp;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Front-end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90D7B1C-87F2-B179-55EB-10B3E5E90720}"/>
                </a:ext>
              </a:extLst>
            </p:cNvPr>
            <p:cNvSpPr txBox="1"/>
            <p:nvPr/>
          </p:nvSpPr>
          <p:spPr>
            <a:xfrm>
              <a:off x="407368" y="4589726"/>
              <a:ext cx="1260000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PQM </a:t>
              </a:r>
              <a:r>
                <a:rPr lang="en-US" sz="1200" dirty="0" err="1">
                  <a:latin typeface="Arial" pitchFamily="34" charset="0"/>
                </a:rPr>
                <a:t>Meldung</a:t>
              </a:r>
              <a:r>
                <a:rPr lang="en-US" sz="1200" dirty="0">
                  <a:latin typeface="Arial" pitchFamily="34" charset="0"/>
                </a:rPr>
                <a:t> (Incident) Dataset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6AA865-1631-38CC-1682-D104CB221F7F}"/>
              </a:ext>
            </a:extLst>
          </p:cNvPr>
          <p:cNvGrpSpPr/>
          <p:nvPr/>
        </p:nvGrpSpPr>
        <p:grpSpPr>
          <a:xfrm>
            <a:off x="5015880" y="2132855"/>
            <a:ext cx="5040560" cy="3567453"/>
            <a:chOff x="5015880" y="2132855"/>
            <a:chExt cx="5040560" cy="3567453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6C50A3E8-0F9C-950B-63F2-A38F1AF1F9C0}"/>
                </a:ext>
              </a:extLst>
            </p:cNvPr>
            <p:cNvSpPr/>
            <p:nvPr/>
          </p:nvSpPr>
          <p:spPr bwMode="auto">
            <a:xfrm>
              <a:off x="5015880" y="2132855"/>
              <a:ext cx="5040560" cy="2808311"/>
            </a:xfrm>
            <a:prstGeom prst="round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4" name="Rechteck 32">
              <a:extLst>
                <a:ext uri="{FF2B5EF4-FFF2-40B4-BE49-F238E27FC236}">
                  <a16:creationId xmlns:a16="http://schemas.microsoft.com/office/drawing/2014/main" id="{B8E75AF3-3777-CFAD-4F66-F77C5879EF2C}"/>
                </a:ext>
              </a:extLst>
            </p:cNvPr>
            <p:cNvSpPr/>
            <p:nvPr/>
          </p:nvSpPr>
          <p:spPr bwMode="auto">
            <a:xfrm>
              <a:off x="6669127" y="5113670"/>
              <a:ext cx="1734065" cy="586638"/>
            </a:xfrm>
            <a:prstGeom prst="roundRect">
              <a:avLst/>
            </a:prstGeom>
            <a:solidFill>
              <a:srgbClr val="ECB7A8"/>
            </a:soli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Step 2</a:t>
              </a:r>
            </a:p>
          </p:txBody>
        </p:sp>
      </p:grpSp>
      <p:sp>
        <p:nvSpPr>
          <p:cNvPr id="16" name="Rechteck 32">
            <a:extLst>
              <a:ext uri="{FF2B5EF4-FFF2-40B4-BE49-F238E27FC236}">
                <a16:creationId xmlns:a16="http://schemas.microsoft.com/office/drawing/2014/main" id="{12296B6A-F26A-0F13-F9F6-06665D26BAF4}"/>
              </a:ext>
            </a:extLst>
          </p:cNvPr>
          <p:cNvSpPr/>
          <p:nvPr/>
        </p:nvSpPr>
        <p:spPr bwMode="auto">
          <a:xfrm>
            <a:off x="2567608" y="1084005"/>
            <a:ext cx="3424352" cy="1157028"/>
          </a:xfrm>
          <a:prstGeom prst="wedgeRoundRectCallout">
            <a:avLst>
              <a:gd name="adj1" fmla="val 39520"/>
              <a:gd name="adj2" fmla="val 128563"/>
              <a:gd name="adj3" fmla="val 16667"/>
            </a:avLst>
          </a:prstGeom>
          <a:gradFill>
            <a:gsLst>
              <a:gs pos="0">
                <a:srgbClr val="D1CBBC"/>
              </a:gs>
              <a:gs pos="50000">
                <a:srgbClr val="ECE8C2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Metrics: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Cosine Similarity – </a:t>
            </a: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with Sentence BERT embeddings</a:t>
            </a:r>
            <a:endParaRPr lang="en-US" sz="1400" dirty="0">
              <a:solidFill>
                <a:schemeClr val="tx1"/>
              </a:solidFill>
              <a:cs typeface="Arial" pitchFamily="34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Soft Cosine Similarity – </a:t>
            </a: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with </a:t>
            </a:r>
            <a:r>
              <a:rPr lang="en-US" sz="1200" dirty="0" err="1">
                <a:solidFill>
                  <a:schemeClr val="tx1"/>
                </a:solidFill>
                <a:cs typeface="Arial" pitchFamily="34" charset="0"/>
              </a:rPr>
              <a:t>GloVe</a:t>
            </a:r>
            <a:endParaRPr lang="en-US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Rechteck 32">
            <a:extLst>
              <a:ext uri="{FF2B5EF4-FFF2-40B4-BE49-F238E27FC236}">
                <a16:creationId xmlns:a16="http://schemas.microsoft.com/office/drawing/2014/main" id="{009C5095-03C3-593B-FA83-D8EB09F62CC3}"/>
              </a:ext>
            </a:extLst>
          </p:cNvPr>
          <p:cNvSpPr/>
          <p:nvPr/>
        </p:nvSpPr>
        <p:spPr bwMode="auto">
          <a:xfrm>
            <a:off x="6702060" y="980728"/>
            <a:ext cx="1986228" cy="551874"/>
          </a:xfrm>
          <a:prstGeom prst="wedgeRoundRectCallout">
            <a:avLst>
              <a:gd name="adj1" fmla="val -89945"/>
              <a:gd name="adj2" fmla="val 25084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Number of topic clusters: 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80, 85, 90, 95</a:t>
            </a:r>
          </a:p>
        </p:txBody>
      </p:sp>
      <p:sp>
        <p:nvSpPr>
          <p:cNvPr id="20" name="Rechteck 32">
            <a:extLst>
              <a:ext uri="{FF2B5EF4-FFF2-40B4-BE49-F238E27FC236}">
                <a16:creationId xmlns:a16="http://schemas.microsoft.com/office/drawing/2014/main" id="{9AA06DEF-B888-4BCF-5154-A41972D87C81}"/>
              </a:ext>
            </a:extLst>
          </p:cNvPr>
          <p:cNvSpPr/>
          <p:nvPr/>
        </p:nvSpPr>
        <p:spPr bwMode="auto">
          <a:xfrm>
            <a:off x="6702060" y="1724998"/>
            <a:ext cx="1986228" cy="551874"/>
          </a:xfrm>
          <a:prstGeom prst="wedgeRoundRectCallout">
            <a:avLst>
              <a:gd name="adj1" fmla="val -86262"/>
              <a:gd name="adj2" fmla="val 520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Number of topic words: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Top-10 and Top-20</a:t>
            </a:r>
          </a:p>
        </p:txBody>
      </p:sp>
      <p:sp>
        <p:nvSpPr>
          <p:cNvPr id="19" name="Rechteck 32">
            <a:extLst>
              <a:ext uri="{FF2B5EF4-FFF2-40B4-BE49-F238E27FC236}">
                <a16:creationId xmlns:a16="http://schemas.microsoft.com/office/drawing/2014/main" id="{1913F9A0-B61E-B178-199B-9DBF68564864}"/>
              </a:ext>
            </a:extLst>
          </p:cNvPr>
          <p:cNvSpPr/>
          <p:nvPr/>
        </p:nvSpPr>
        <p:spPr bwMode="auto">
          <a:xfrm>
            <a:off x="9613751" y="1027918"/>
            <a:ext cx="1811487" cy="911913"/>
          </a:xfrm>
          <a:prstGeom prst="wedgeRoundRectCallout">
            <a:avLst>
              <a:gd name="adj1" fmla="val -89945"/>
              <a:gd name="adj2" fmla="val 25084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Evaluation: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Precision, Recall, F1 Score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Heatmaps</a:t>
            </a:r>
          </a:p>
        </p:txBody>
      </p:sp>
      <p:sp>
        <p:nvSpPr>
          <p:cNvPr id="26" name="Rechteck 32">
            <a:extLst>
              <a:ext uri="{FF2B5EF4-FFF2-40B4-BE49-F238E27FC236}">
                <a16:creationId xmlns:a16="http://schemas.microsoft.com/office/drawing/2014/main" id="{9287ACFB-88C3-F5DF-6D26-983CE89C93C8}"/>
              </a:ext>
            </a:extLst>
          </p:cNvPr>
          <p:cNvSpPr/>
          <p:nvPr/>
        </p:nvSpPr>
        <p:spPr bwMode="auto">
          <a:xfrm>
            <a:off x="2203133" y="5221085"/>
            <a:ext cx="3424352" cy="764418"/>
          </a:xfrm>
          <a:prstGeom prst="wedgeRoundRectCallout">
            <a:avLst>
              <a:gd name="adj1" fmla="val 42222"/>
              <a:gd name="adj2" fmla="val -200434"/>
              <a:gd name="adj3" fmla="val 16667"/>
            </a:avLst>
          </a:prstGeom>
          <a:gradFill>
            <a:gsLst>
              <a:gs pos="0">
                <a:srgbClr val="D1CBBC"/>
              </a:gs>
              <a:gs pos="50000">
                <a:srgbClr val="ECE8C2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Welcome Call model &amp; PQM model pairs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Distance matrix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Similarity Table with labels by topic words</a:t>
            </a:r>
          </a:p>
        </p:txBody>
      </p:sp>
    </p:spTree>
    <p:extLst>
      <p:ext uri="{BB962C8B-B14F-4D97-AF65-F5344CB8AC3E}">
        <p14:creationId xmlns:p14="http://schemas.microsoft.com/office/powerpoint/2010/main" val="17459743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  <p:bldP spid="19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8E6CE0-8012-7099-9883-10DC16E69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Experimental Results – Text Similarity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CC849-3D41-42DC-3DF8-4CB6E9E3E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F9B47-1A4A-8E7F-574B-35F8E8873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13F75-D6D7-0BF8-EF6C-34DE50274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0FF2695-7304-FAC2-CC23-70A147A574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Analytical Measures – F1 Score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34E49DE-08B5-6888-9CD2-0CAD4950D0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779628"/>
              </p:ext>
            </p:extLst>
          </p:nvPr>
        </p:nvGraphicFramePr>
        <p:xfrm>
          <a:off x="1023816" y="980728"/>
          <a:ext cx="9896720" cy="505437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680363">
                  <a:extLst>
                    <a:ext uri="{9D8B030D-6E8A-4147-A177-3AD203B41FA5}">
                      <a16:colId xmlns:a16="http://schemas.microsoft.com/office/drawing/2014/main" val="2098649775"/>
                    </a:ext>
                  </a:extLst>
                </a:gridCol>
                <a:gridCol w="2150179">
                  <a:extLst>
                    <a:ext uri="{9D8B030D-6E8A-4147-A177-3AD203B41FA5}">
                      <a16:colId xmlns:a16="http://schemas.microsoft.com/office/drawing/2014/main" val="2121599720"/>
                    </a:ext>
                  </a:extLst>
                </a:gridCol>
                <a:gridCol w="2533089">
                  <a:extLst>
                    <a:ext uri="{9D8B030D-6E8A-4147-A177-3AD203B41FA5}">
                      <a16:colId xmlns:a16="http://schemas.microsoft.com/office/drawing/2014/main" val="2911604906"/>
                    </a:ext>
                  </a:extLst>
                </a:gridCol>
                <a:gridCol w="2533089">
                  <a:extLst>
                    <a:ext uri="{9D8B030D-6E8A-4147-A177-3AD203B41FA5}">
                      <a16:colId xmlns:a16="http://schemas.microsoft.com/office/drawing/2014/main" val="3082948245"/>
                    </a:ext>
                  </a:extLst>
                </a:gridCol>
              </a:tblGrid>
              <a:tr h="288067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dirty="0">
                          <a:effectLst/>
                        </a:rPr>
                        <a:t>Number of Welcome Call clusters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dirty="0">
                          <a:effectLst/>
                        </a:rPr>
                        <a:t>Number of PQM clusters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>
                          <a:solidFill>
                            <a:srgbClr val="0D0D0D"/>
                          </a:solidFill>
                          <a:effectLst/>
                        </a:rPr>
                        <a:t>F1 Score: Cosine </a:t>
                      </a:r>
                    </a:p>
                    <a:p>
                      <a:pPr algn="ctr" rtl="0" fontAlgn="ctr"/>
                      <a:r>
                        <a:rPr lang="en-GB" sz="1400" b="1" dirty="0">
                          <a:solidFill>
                            <a:srgbClr val="0D0D0D"/>
                          </a:solidFill>
                          <a:effectLst/>
                        </a:rPr>
                        <a:t>with Sentence-BERT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>
                          <a:solidFill>
                            <a:srgbClr val="0D0D0D"/>
                          </a:solidFill>
                          <a:effectLst/>
                        </a:rPr>
                        <a:t>F1 Score: Soft-Cosine </a:t>
                      </a:r>
                    </a:p>
                    <a:p>
                      <a:pPr algn="ctr" rtl="0" fontAlgn="ctr"/>
                      <a:r>
                        <a:rPr lang="en-GB" sz="1400" b="1" dirty="0">
                          <a:solidFill>
                            <a:srgbClr val="0D0D0D"/>
                          </a:solidFill>
                          <a:effectLst/>
                        </a:rPr>
                        <a:t>with </a:t>
                      </a:r>
                      <a:r>
                        <a:rPr lang="en-GB" sz="1400" b="1" dirty="0" err="1">
                          <a:solidFill>
                            <a:srgbClr val="0D0D0D"/>
                          </a:solidFill>
                          <a:effectLst/>
                        </a:rPr>
                        <a:t>GloVe</a:t>
                      </a:r>
                      <a:endParaRPr lang="en-GB" sz="1400" b="1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2323619"/>
                  </a:ext>
                </a:extLst>
              </a:tr>
              <a:tr h="288067">
                <a:tc rowSpan="4"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80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80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0.873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0.665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07888415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80</a:t>
                      </a:r>
                    </a:p>
                  </a:txBody>
                  <a:tcPr marL="13938" marR="13938" marT="9292" marB="9292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85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>
                          <a:solidFill>
                            <a:srgbClr val="0D0D0D"/>
                          </a:solidFill>
                          <a:effectLst/>
                        </a:rPr>
                        <a:t>0.865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0.656</a:t>
                      </a:r>
                    </a:p>
                  </a:txBody>
                  <a:tcPr marL="13938" marR="13938" marT="9292" marB="9292" anchor="ctr"/>
                </a:tc>
                <a:extLst>
                  <a:ext uri="{0D108BD9-81ED-4DB2-BD59-A6C34878D82A}">
                    <a16:rowId xmlns:a16="http://schemas.microsoft.com/office/drawing/2014/main" val="554643757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80</a:t>
                      </a:r>
                    </a:p>
                  </a:txBody>
                  <a:tcPr marL="13938" marR="13938" marT="9292" marB="9292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90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b="1" dirty="0">
                          <a:solidFill>
                            <a:srgbClr val="0D0D0D"/>
                          </a:solidFill>
                          <a:effectLst/>
                        </a:rPr>
                        <a:t>0.921</a:t>
                      </a:r>
                    </a:p>
                  </a:txBody>
                  <a:tcPr marL="13938" marR="13938" marT="9292" marB="9292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0.671</a:t>
                      </a:r>
                    </a:p>
                  </a:txBody>
                  <a:tcPr marL="13938" marR="13938" marT="9292" marB="9292" anchor="ctr"/>
                </a:tc>
                <a:extLst>
                  <a:ext uri="{0D108BD9-81ED-4DB2-BD59-A6C34878D82A}">
                    <a16:rowId xmlns:a16="http://schemas.microsoft.com/office/drawing/2014/main" val="3950631211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80</a:t>
                      </a:r>
                    </a:p>
                  </a:txBody>
                  <a:tcPr marL="13938" marR="13938" marT="9292" marB="9292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>
                          <a:effectLst/>
                        </a:rPr>
                        <a:t>95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b="0" dirty="0">
                          <a:solidFill>
                            <a:srgbClr val="0D0D0D"/>
                          </a:solidFill>
                          <a:effectLst/>
                        </a:rPr>
                        <a:t>0.886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0.727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223308"/>
                  </a:ext>
                </a:extLst>
              </a:tr>
              <a:tr h="288067">
                <a:tc rowSpan="4">
                  <a:txBody>
                    <a:bodyPr/>
                    <a:lstStyle/>
                    <a:p>
                      <a:pPr algn="ctr" rtl="0" fontAlgn="b"/>
                      <a:r>
                        <a:rPr lang="en-DE" sz="1200" b="1" dirty="0">
                          <a:effectLst/>
                        </a:rPr>
                        <a:t>85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80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0.763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0.723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85383881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85</a:t>
                      </a:r>
                    </a:p>
                  </a:txBody>
                  <a:tcPr marL="13938" marR="13938" marT="9292" marB="9292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>
                          <a:effectLst/>
                        </a:rPr>
                        <a:t>85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0.868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0.748</a:t>
                      </a:r>
                    </a:p>
                  </a:txBody>
                  <a:tcPr marL="13938" marR="13938" marT="9292" marB="9292" anchor="ctr"/>
                </a:tc>
                <a:extLst>
                  <a:ext uri="{0D108BD9-81ED-4DB2-BD59-A6C34878D82A}">
                    <a16:rowId xmlns:a16="http://schemas.microsoft.com/office/drawing/2014/main" val="3079492845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85</a:t>
                      </a:r>
                    </a:p>
                  </a:txBody>
                  <a:tcPr marL="13938" marR="13938" marT="9292" marB="9292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90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0.854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b="0" dirty="0">
                          <a:solidFill>
                            <a:srgbClr val="0D0D0D"/>
                          </a:solidFill>
                          <a:effectLst/>
                        </a:rPr>
                        <a:t>0.769</a:t>
                      </a:r>
                    </a:p>
                  </a:txBody>
                  <a:tcPr marL="13938" marR="13938" marT="9292" marB="9292" anchor="ctr"/>
                </a:tc>
                <a:extLst>
                  <a:ext uri="{0D108BD9-81ED-4DB2-BD59-A6C34878D82A}">
                    <a16:rowId xmlns:a16="http://schemas.microsoft.com/office/drawing/2014/main" val="1346743464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85</a:t>
                      </a:r>
                    </a:p>
                  </a:txBody>
                  <a:tcPr marL="13938" marR="13938" marT="9292" marB="9292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b="1" dirty="0">
                          <a:effectLst/>
                        </a:rPr>
                        <a:t>95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b="1" dirty="0">
                          <a:solidFill>
                            <a:srgbClr val="0D0D0D"/>
                          </a:solidFill>
                          <a:effectLst/>
                        </a:rPr>
                        <a:t>0.899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b="1" dirty="0">
                          <a:solidFill>
                            <a:srgbClr val="0D0D0D"/>
                          </a:solidFill>
                          <a:effectLst/>
                        </a:rPr>
                        <a:t>0.778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270055"/>
                  </a:ext>
                </a:extLst>
              </a:tr>
              <a:tr h="288067">
                <a:tc rowSpan="4"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90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80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0.784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0.684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67570679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90</a:t>
                      </a:r>
                    </a:p>
                  </a:txBody>
                  <a:tcPr marL="13938" marR="13938" marT="9292" marB="9292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85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0.881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0.743</a:t>
                      </a:r>
                    </a:p>
                  </a:txBody>
                  <a:tcPr marL="13938" marR="13938" marT="9292" marB="9292" anchor="ctr"/>
                </a:tc>
                <a:extLst>
                  <a:ext uri="{0D108BD9-81ED-4DB2-BD59-A6C34878D82A}">
                    <a16:rowId xmlns:a16="http://schemas.microsoft.com/office/drawing/2014/main" val="1800940935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90</a:t>
                      </a:r>
                    </a:p>
                  </a:txBody>
                  <a:tcPr marL="13938" marR="13938" marT="9292" marB="9292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>
                          <a:effectLst/>
                        </a:rPr>
                        <a:t>90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b="0" dirty="0">
                          <a:solidFill>
                            <a:srgbClr val="0D0D0D"/>
                          </a:solidFill>
                          <a:effectLst/>
                        </a:rPr>
                        <a:t>0.886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0.693</a:t>
                      </a:r>
                    </a:p>
                  </a:txBody>
                  <a:tcPr marL="13938" marR="13938" marT="9292" marB="9292" anchor="ctr"/>
                </a:tc>
                <a:extLst>
                  <a:ext uri="{0D108BD9-81ED-4DB2-BD59-A6C34878D82A}">
                    <a16:rowId xmlns:a16="http://schemas.microsoft.com/office/drawing/2014/main" val="1438614884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90</a:t>
                      </a:r>
                    </a:p>
                  </a:txBody>
                  <a:tcPr marL="13938" marR="13938" marT="9292" marB="9292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95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b="1" dirty="0">
                          <a:solidFill>
                            <a:srgbClr val="0D0D0D"/>
                          </a:solidFill>
                          <a:effectLst/>
                        </a:rPr>
                        <a:t>0.921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0.727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8955399"/>
                  </a:ext>
                </a:extLst>
              </a:tr>
              <a:tr h="288067">
                <a:tc rowSpan="4"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95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80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0.810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0.704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99271820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95</a:t>
                      </a:r>
                    </a:p>
                  </a:txBody>
                  <a:tcPr marL="13938" marR="13938" marT="9292" marB="9292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effectLst/>
                        </a:rPr>
                        <a:t>85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>
                          <a:solidFill>
                            <a:srgbClr val="0D0D0D"/>
                          </a:solidFill>
                          <a:effectLst/>
                        </a:rPr>
                        <a:t>0.827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b="0" dirty="0">
                          <a:solidFill>
                            <a:srgbClr val="0D0D0D"/>
                          </a:solidFill>
                          <a:effectLst/>
                        </a:rPr>
                        <a:t>0.766</a:t>
                      </a:r>
                    </a:p>
                  </a:txBody>
                  <a:tcPr marL="13938" marR="13938" marT="9292" marB="9292" anchor="ctr"/>
                </a:tc>
                <a:extLst>
                  <a:ext uri="{0D108BD9-81ED-4DB2-BD59-A6C34878D82A}">
                    <a16:rowId xmlns:a16="http://schemas.microsoft.com/office/drawing/2014/main" val="3965481510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95</a:t>
                      </a:r>
                    </a:p>
                  </a:txBody>
                  <a:tcPr marL="13938" marR="13938" marT="9292" marB="9292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>
                          <a:effectLst/>
                        </a:rPr>
                        <a:t>90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>
                          <a:solidFill>
                            <a:srgbClr val="0D0D0D"/>
                          </a:solidFill>
                          <a:effectLst/>
                        </a:rPr>
                        <a:t>0.867</a:t>
                      </a:r>
                    </a:p>
                  </a:txBody>
                  <a:tcPr marL="13938" marR="13938" marT="9292" marB="9292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dirty="0">
                          <a:solidFill>
                            <a:srgbClr val="0D0D0D"/>
                          </a:solidFill>
                          <a:effectLst/>
                        </a:rPr>
                        <a:t>0.758</a:t>
                      </a:r>
                    </a:p>
                  </a:txBody>
                  <a:tcPr marL="13938" marR="13938" marT="9292" marB="9292" anchor="ctr"/>
                </a:tc>
                <a:extLst>
                  <a:ext uri="{0D108BD9-81ED-4DB2-BD59-A6C34878D82A}">
                    <a16:rowId xmlns:a16="http://schemas.microsoft.com/office/drawing/2014/main" val="260808807"/>
                  </a:ext>
                </a:extLst>
              </a:tr>
              <a:tr h="288067"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DE" sz="900" dirty="0">
                          <a:effectLst/>
                        </a:rPr>
                        <a:t>95</a:t>
                      </a:r>
                    </a:p>
                  </a:txBody>
                  <a:tcPr marL="13938" marR="13938" marT="9292" marB="9292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>
                          <a:effectLst/>
                        </a:rPr>
                        <a:t>95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>
                          <a:solidFill>
                            <a:srgbClr val="0D0D0D"/>
                          </a:solidFill>
                          <a:effectLst/>
                        </a:rPr>
                        <a:t>0.857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200" b="0" dirty="0">
                          <a:solidFill>
                            <a:srgbClr val="0D0D0D"/>
                          </a:solidFill>
                          <a:effectLst/>
                        </a:rPr>
                        <a:t>0.760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538430"/>
                  </a:ext>
                </a:extLst>
              </a:tr>
            </a:tbl>
          </a:graphicData>
        </a:graphic>
      </p:graphicFrame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52C39CA-0442-6BF0-56E5-49C9E2523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6164411"/>
            <a:ext cx="11523133" cy="288925"/>
          </a:xfrm>
        </p:spPr>
        <p:txBody>
          <a:bodyPr>
            <a:normAutofit/>
          </a:bodyPr>
          <a:lstStyle/>
          <a:p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F1 Scores of Cosine vs Soft-Cosine models with top-20 topic words, for 80, 85, 90, 95 topic clusters. 85-95 pair is selected for next step.</a:t>
            </a:r>
            <a:endParaRPr lang="en-DE" sz="1200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891CA60-46AF-0C77-60E1-625B42A5E5D4}"/>
              </a:ext>
            </a:extLst>
          </p:cNvPr>
          <p:cNvSpPr>
            <a:spLocks noChangeAspect="1"/>
          </p:cNvSpPr>
          <p:nvPr/>
        </p:nvSpPr>
        <p:spPr bwMode="auto">
          <a:xfrm>
            <a:off x="1919536" y="2715916"/>
            <a:ext cx="792000" cy="792000"/>
          </a:xfrm>
          <a:prstGeom prst="round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6132E63-7C71-B4A5-068D-999B4BF1DC01}"/>
              </a:ext>
            </a:extLst>
          </p:cNvPr>
          <p:cNvSpPr>
            <a:spLocks/>
          </p:cNvSpPr>
          <p:nvPr/>
        </p:nvSpPr>
        <p:spPr bwMode="auto">
          <a:xfrm>
            <a:off x="4367808" y="3418347"/>
            <a:ext cx="792000" cy="298685"/>
          </a:xfrm>
          <a:prstGeom prst="round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9330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8E6CE0-8012-7099-9883-10DC16E69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Experimental Results – Text Similarity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7FF6F1D-0365-A50A-259D-2D9A183A84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47927" y="765125"/>
            <a:ext cx="5835600" cy="58356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CC849-3D41-42DC-3DF8-4CB6E9E3E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F9B47-1A4A-8E7F-574B-35F8E8873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13F75-D6D7-0BF8-EF6C-34DE50274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0FF2695-7304-FAC2-CC23-70A147A574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Heatmap</a:t>
            </a:r>
          </a:p>
        </p:txBody>
      </p:sp>
      <p:sp>
        <p:nvSpPr>
          <p:cNvPr id="9" name="Rechteck 32">
            <a:extLst>
              <a:ext uri="{FF2B5EF4-FFF2-40B4-BE49-F238E27FC236}">
                <a16:creationId xmlns:a16="http://schemas.microsoft.com/office/drawing/2014/main" id="{162E8CD3-4420-6665-7F27-E192703B1A5B}"/>
              </a:ext>
            </a:extLst>
          </p:cNvPr>
          <p:cNvSpPr/>
          <p:nvPr/>
        </p:nvSpPr>
        <p:spPr bwMode="auto">
          <a:xfrm>
            <a:off x="351431" y="1425879"/>
            <a:ext cx="4664449" cy="586638"/>
          </a:xfrm>
          <a:prstGeom prst="round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Welcome Call 85 topic clusters &amp; PQM 95 topic clusters</a:t>
            </a:r>
          </a:p>
        </p:txBody>
      </p:sp>
      <p:sp>
        <p:nvSpPr>
          <p:cNvPr id="10" name="Rechteck 32">
            <a:extLst>
              <a:ext uri="{FF2B5EF4-FFF2-40B4-BE49-F238E27FC236}">
                <a16:creationId xmlns:a16="http://schemas.microsoft.com/office/drawing/2014/main" id="{7E7DA44B-771F-3EF3-43F7-5DEB4FAB172F}"/>
              </a:ext>
            </a:extLst>
          </p:cNvPr>
          <p:cNvSpPr/>
          <p:nvPr/>
        </p:nvSpPr>
        <p:spPr bwMode="auto">
          <a:xfrm>
            <a:off x="1690541" y="2756055"/>
            <a:ext cx="1986228" cy="551874"/>
          </a:xfrm>
          <a:prstGeom prst="wedgeRoundRectCallout">
            <a:avLst>
              <a:gd name="adj1" fmla="val 122582"/>
              <a:gd name="adj2" fmla="val 65940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Blue</a:t>
            </a: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 = Similar topics</a:t>
            </a:r>
          </a:p>
        </p:txBody>
      </p:sp>
      <p:sp>
        <p:nvSpPr>
          <p:cNvPr id="11" name="Rechteck 32">
            <a:extLst>
              <a:ext uri="{FF2B5EF4-FFF2-40B4-BE49-F238E27FC236}">
                <a16:creationId xmlns:a16="http://schemas.microsoft.com/office/drawing/2014/main" id="{26F734BD-5128-38A8-3CB1-6DB9C1D69C04}"/>
              </a:ext>
            </a:extLst>
          </p:cNvPr>
          <p:cNvSpPr/>
          <p:nvPr/>
        </p:nvSpPr>
        <p:spPr bwMode="auto">
          <a:xfrm>
            <a:off x="1690541" y="3775530"/>
            <a:ext cx="1986228" cy="551874"/>
          </a:xfrm>
          <a:prstGeom prst="wedgeRoundRectCallout">
            <a:avLst>
              <a:gd name="adj1" fmla="val 123212"/>
              <a:gd name="adj2" fmla="val -74784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b="1" dirty="0">
                <a:solidFill>
                  <a:srgbClr val="C00000"/>
                </a:solidFill>
                <a:cs typeface="Arial" pitchFamily="34" charset="0"/>
              </a:rPr>
              <a:t>Red</a:t>
            </a: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 = Dissimilar topics</a:t>
            </a:r>
          </a:p>
        </p:txBody>
      </p:sp>
    </p:spTree>
    <p:extLst>
      <p:ext uri="{BB962C8B-B14F-4D97-AF65-F5344CB8AC3E}">
        <p14:creationId xmlns:p14="http://schemas.microsoft.com/office/powerpoint/2010/main" val="7170846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Outline</a:t>
            </a:r>
          </a:p>
        </p:txBody>
      </p:sp>
      <p:graphicFrame>
        <p:nvGraphicFramePr>
          <p:cNvPr id="8" name="Inhaltsplatzhalter 2">
            <a:extLst>
              <a:ext uri="{FF2B5EF4-FFF2-40B4-BE49-F238E27FC236}">
                <a16:creationId xmlns:a16="http://schemas.microsoft.com/office/drawing/2014/main" id="{B1D3A126-1E94-9350-4620-835BFDAC44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489462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</a:pPr>
              <a:t>2</a:t>
            </a:fld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C9F19E-7FE4-165A-25AE-C53AAEA30454}"/>
              </a:ext>
            </a:extLst>
          </p:cNvPr>
          <p:cNvSpPr>
            <a:spLocks noChangeAspect="1"/>
          </p:cNvSpPr>
          <p:nvPr/>
        </p:nvSpPr>
        <p:spPr bwMode="auto">
          <a:xfrm>
            <a:off x="371512" y="2317856"/>
            <a:ext cx="1332000" cy="1332000"/>
          </a:xfrm>
          <a:prstGeom prst="rect">
            <a:avLst/>
          </a:prstGeom>
          <a:noFill/>
          <a:ln w="76200">
            <a:solidFill>
              <a:srgbClr val="DBD7C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50695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98A730-3080-3B66-922A-C713CDBD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DE" dirty="0"/>
              <a:t>Results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2BACB-2403-C50E-7D0A-C8AEDAA517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CE4A5-79F2-0CBB-00B7-5B05FECDF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92A7-F82E-7BA4-C805-37163634E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20</a:t>
            </a:fld>
            <a:endParaRPr lang="de-DE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FBB9834-DDC4-5B2B-8516-9993A51867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/>
          <a:lstStyle/>
          <a:p>
            <a:r>
              <a:rPr lang="en-US" dirty="0"/>
              <a:t>Matched Topics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A3A8F3-478D-254C-98B9-D6B3D5FC7B4E}"/>
              </a:ext>
            </a:extLst>
          </p:cNvPr>
          <p:cNvSpPr/>
          <p:nvPr/>
        </p:nvSpPr>
        <p:spPr bwMode="auto">
          <a:xfrm>
            <a:off x="1294024" y="981075"/>
            <a:ext cx="3361816" cy="5256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D1F5FD5-AB9A-E6AA-4859-73A201AD57F2}"/>
              </a:ext>
            </a:extLst>
          </p:cNvPr>
          <p:cNvSpPr/>
          <p:nvPr/>
        </p:nvSpPr>
        <p:spPr bwMode="auto">
          <a:xfrm>
            <a:off x="8494824" y="980728"/>
            <a:ext cx="3361816" cy="5256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6C981A-552B-BA61-5CF1-2553FD2A32F8}"/>
              </a:ext>
            </a:extLst>
          </p:cNvPr>
          <p:cNvSpPr/>
          <p:nvPr/>
        </p:nvSpPr>
        <p:spPr bwMode="auto">
          <a:xfrm>
            <a:off x="4894424" y="980728"/>
            <a:ext cx="3361816" cy="5256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24E6655E-66D8-B83A-08E1-18793F9AB1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298"/>
          <a:stretch/>
        </p:blipFill>
        <p:spPr>
          <a:xfrm>
            <a:off x="1420379" y="4014963"/>
            <a:ext cx="3093981" cy="1872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D53207EA-B0C7-8B32-2857-BB9DB0D25D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29" b="-5663"/>
          <a:stretch/>
        </p:blipFill>
        <p:spPr>
          <a:xfrm>
            <a:off x="5065167" y="4000506"/>
            <a:ext cx="3054803" cy="1872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22" descr="Text&#10;&#10;Description automatically generated">
            <a:extLst>
              <a:ext uri="{FF2B5EF4-FFF2-40B4-BE49-F238E27FC236}">
                <a16:creationId xmlns:a16="http://schemas.microsoft.com/office/drawing/2014/main" id="{F93479B6-81FF-A970-111A-7694262FF46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160"/>
          <a:stretch/>
        </p:blipFill>
        <p:spPr>
          <a:xfrm>
            <a:off x="8670777" y="4014963"/>
            <a:ext cx="3009909" cy="1872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5" name="Picture 24" descr="Text&#10;&#10;Description automatically generated">
            <a:extLst>
              <a:ext uri="{FF2B5EF4-FFF2-40B4-BE49-F238E27FC236}">
                <a16:creationId xmlns:a16="http://schemas.microsoft.com/office/drawing/2014/main" id="{8492F2DA-D9A8-4BCB-66C7-6571F448FF8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950"/>
          <a:stretch/>
        </p:blipFill>
        <p:spPr>
          <a:xfrm>
            <a:off x="5067112" y="1690521"/>
            <a:ext cx="3054803" cy="1872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58621076-397D-B00A-B309-6CBC231A348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831"/>
          <a:stretch/>
        </p:blipFill>
        <p:spPr>
          <a:xfrm>
            <a:off x="1435503" y="1684212"/>
            <a:ext cx="3078857" cy="1872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D965878-6AB2-0CB3-E355-25DC07D8BD97}"/>
              </a:ext>
            </a:extLst>
          </p:cNvPr>
          <p:cNvSpPr txBox="1"/>
          <p:nvPr/>
        </p:nvSpPr>
        <p:spPr>
          <a:xfrm>
            <a:off x="331110" y="1949019"/>
            <a:ext cx="12192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DE" sz="1600" dirty="0">
                <a:latin typeface="Arial" pitchFamily="34" charset="0"/>
              </a:rPr>
              <a:t>Welcome Call</a:t>
            </a:r>
          </a:p>
        </p:txBody>
      </p:sp>
      <p:pic>
        <p:nvPicPr>
          <p:cNvPr id="30" name="Picture 29" descr="Text&#10;&#10;Description automatically generated with medium confidence">
            <a:extLst>
              <a:ext uri="{FF2B5EF4-FFF2-40B4-BE49-F238E27FC236}">
                <a16:creationId xmlns:a16="http://schemas.microsoft.com/office/drawing/2014/main" id="{15F1AF35-3036-E7D2-788E-A3AF40036CB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7" r="9997" b="1960"/>
          <a:stretch/>
        </p:blipFill>
        <p:spPr>
          <a:xfrm>
            <a:off x="8674666" y="1684212"/>
            <a:ext cx="3016743" cy="18720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011B578-6438-5DD8-C470-6E887A84FA46}"/>
              </a:ext>
            </a:extLst>
          </p:cNvPr>
          <p:cNvSpPr txBox="1"/>
          <p:nvPr/>
        </p:nvSpPr>
        <p:spPr>
          <a:xfrm>
            <a:off x="332903" y="5020806"/>
            <a:ext cx="121924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DE" dirty="0">
                <a:latin typeface="Arial" pitchFamily="34" charset="0"/>
              </a:rPr>
              <a:t>PQM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7082160-9198-9508-925A-F3E530764501}"/>
              </a:ext>
            </a:extLst>
          </p:cNvPr>
          <p:cNvSpPr txBox="1"/>
          <p:nvPr/>
        </p:nvSpPr>
        <p:spPr>
          <a:xfrm>
            <a:off x="2365308" y="1113085"/>
            <a:ext cx="121924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DE" dirty="0">
                <a:latin typeface="Arial" pitchFamily="34" charset="0"/>
              </a:rPr>
              <a:t>Match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F19B688-6322-6094-69CD-CE3DE9763EA8}"/>
              </a:ext>
            </a:extLst>
          </p:cNvPr>
          <p:cNvSpPr txBox="1"/>
          <p:nvPr/>
        </p:nvSpPr>
        <p:spPr>
          <a:xfrm>
            <a:off x="5965709" y="1115452"/>
            <a:ext cx="121924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DE" dirty="0">
                <a:latin typeface="Arial" pitchFamily="34" charset="0"/>
              </a:rPr>
              <a:t>Match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8E7187-9115-BCF0-B301-8CD379EE2048}"/>
              </a:ext>
            </a:extLst>
          </p:cNvPr>
          <p:cNvSpPr txBox="1"/>
          <p:nvPr/>
        </p:nvSpPr>
        <p:spPr>
          <a:xfrm>
            <a:off x="9566108" y="1113085"/>
            <a:ext cx="121924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DE" dirty="0">
                <a:latin typeface="Arial" pitchFamily="34" charset="0"/>
              </a:rPr>
              <a:t>Match 3</a:t>
            </a:r>
          </a:p>
        </p:txBody>
      </p:sp>
      <p:sp>
        <p:nvSpPr>
          <p:cNvPr id="11" name="Rechteck 32">
            <a:extLst>
              <a:ext uri="{FF2B5EF4-FFF2-40B4-BE49-F238E27FC236}">
                <a16:creationId xmlns:a16="http://schemas.microsoft.com/office/drawing/2014/main" id="{739E14EC-B5E5-DFF5-9696-C46C30B7E394}"/>
              </a:ext>
            </a:extLst>
          </p:cNvPr>
          <p:cNvSpPr/>
          <p:nvPr/>
        </p:nvSpPr>
        <p:spPr bwMode="auto">
          <a:xfrm>
            <a:off x="9048328" y="6022614"/>
            <a:ext cx="2247140" cy="396000"/>
          </a:xfrm>
          <a:prstGeom prst="wedgeRoundRectCallout">
            <a:avLst>
              <a:gd name="adj1" fmla="val -65713"/>
              <a:gd name="adj2" fmla="val -74402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Squeaking noise coming from brakes</a:t>
            </a:r>
          </a:p>
        </p:txBody>
      </p:sp>
      <p:sp>
        <p:nvSpPr>
          <p:cNvPr id="14" name="Rechteck 32">
            <a:extLst>
              <a:ext uri="{FF2B5EF4-FFF2-40B4-BE49-F238E27FC236}">
                <a16:creationId xmlns:a16="http://schemas.microsoft.com/office/drawing/2014/main" id="{1768821E-59D7-BE59-3CB0-3B9CDAABFE8B}"/>
              </a:ext>
            </a:extLst>
          </p:cNvPr>
          <p:cNvSpPr/>
          <p:nvPr/>
        </p:nvSpPr>
        <p:spPr bwMode="auto">
          <a:xfrm>
            <a:off x="5447928" y="6022614"/>
            <a:ext cx="2247140" cy="396000"/>
          </a:xfrm>
          <a:prstGeom prst="wedgeRoundRectCallout">
            <a:avLst>
              <a:gd name="adj1" fmla="val -65713"/>
              <a:gd name="adj2" fmla="val -74402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Reverse gear shift in manual/auto transmission</a:t>
            </a:r>
          </a:p>
        </p:txBody>
      </p:sp>
      <p:sp>
        <p:nvSpPr>
          <p:cNvPr id="16" name="Rechteck 32">
            <a:extLst>
              <a:ext uri="{FF2B5EF4-FFF2-40B4-BE49-F238E27FC236}">
                <a16:creationId xmlns:a16="http://schemas.microsoft.com/office/drawing/2014/main" id="{68625BED-B5B3-E0C4-6BE0-4300C7E7400A}"/>
              </a:ext>
            </a:extLst>
          </p:cNvPr>
          <p:cNvSpPr/>
          <p:nvPr/>
        </p:nvSpPr>
        <p:spPr bwMode="auto">
          <a:xfrm>
            <a:off x="1847528" y="6020574"/>
            <a:ext cx="2247140" cy="396000"/>
          </a:xfrm>
          <a:prstGeom prst="wedgeRoundRectCallout">
            <a:avLst>
              <a:gd name="adj1" fmla="val -65713"/>
              <a:gd name="adj2" fmla="val -74402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Seatbelt buckle rattling noise, height adjustment</a:t>
            </a:r>
          </a:p>
        </p:txBody>
      </p:sp>
    </p:spTree>
    <p:extLst>
      <p:ext uri="{BB962C8B-B14F-4D97-AF65-F5344CB8AC3E}">
        <p14:creationId xmlns:p14="http://schemas.microsoft.com/office/powerpoint/2010/main" val="1233564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98A730-3080-3B66-922A-C713CDBD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DE" dirty="0"/>
              <a:t>Results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2BACB-2403-C50E-7D0A-C8AEDAA517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CE4A5-79F2-0CBB-00B7-5B05FECDF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92A7-F82E-7BA4-C805-37163634E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21</a:t>
            </a:fld>
            <a:endParaRPr lang="de-DE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FBB9834-DDC4-5B2B-8516-9993A51867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/>
          <a:lstStyle/>
          <a:p>
            <a:r>
              <a:rPr lang="en-US" dirty="0"/>
              <a:t>Newly Discovered Issues</a:t>
            </a:r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31D65FEF-8867-066E-1B9E-6E96641FA1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5" y="1291780"/>
            <a:ext cx="3532911" cy="2041101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04ABA5EB-0516-A9AB-DA3A-F70CAA35E5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201" y="1268760"/>
            <a:ext cx="3547208" cy="2093913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EFDB5AE-094B-0C6C-2B0B-1018332D76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00" y="1291780"/>
            <a:ext cx="3819525" cy="2093913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6C4124C7-7A6E-878D-072B-BFB450C9F0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676" y="3741229"/>
            <a:ext cx="3729549" cy="2136043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6A79519C-8751-ADF4-C624-3AD619C059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3759910"/>
            <a:ext cx="3729549" cy="2041100"/>
          </a:xfrm>
          <a:prstGeom prst="rect">
            <a:avLst/>
          </a:prstGeom>
        </p:spPr>
      </p:pic>
      <p:pic>
        <p:nvPicPr>
          <p:cNvPr id="12" name="Content Placeholder 7" descr="Text&#10;&#10;Description automatically generated">
            <a:extLst>
              <a:ext uri="{FF2B5EF4-FFF2-40B4-BE49-F238E27FC236}">
                <a16:creationId xmlns:a16="http://schemas.microsoft.com/office/drawing/2014/main" id="{7373B3F7-02B4-F691-FDB0-71541C2DF4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24314" y="3771392"/>
            <a:ext cx="3729549" cy="207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FB8D8D9-E70B-0BE6-BD9B-4FEF8CFBEAFA}"/>
              </a:ext>
            </a:extLst>
          </p:cNvPr>
          <p:cNvSpPr txBox="1"/>
          <p:nvPr/>
        </p:nvSpPr>
        <p:spPr>
          <a:xfrm>
            <a:off x="334963" y="6011996"/>
            <a:ext cx="11518900" cy="369332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DE" dirty="0"/>
              <a:t>47 new issues were found in Customer Call dataset, that does not occur in the production data. </a:t>
            </a:r>
            <a:r>
              <a:rPr lang="en-DE" sz="1200" dirty="0"/>
              <a:t>(out of 85 topics)</a:t>
            </a:r>
            <a:endParaRPr lang="en-DE" dirty="0"/>
          </a:p>
        </p:txBody>
      </p:sp>
      <p:sp>
        <p:nvSpPr>
          <p:cNvPr id="11" name="Rechteck 32">
            <a:extLst>
              <a:ext uri="{FF2B5EF4-FFF2-40B4-BE49-F238E27FC236}">
                <a16:creationId xmlns:a16="http://schemas.microsoft.com/office/drawing/2014/main" id="{93FF670F-E9F4-908F-1C01-D9F88051F35A}"/>
              </a:ext>
            </a:extLst>
          </p:cNvPr>
          <p:cNvSpPr/>
          <p:nvPr/>
        </p:nvSpPr>
        <p:spPr bwMode="auto">
          <a:xfrm>
            <a:off x="1127448" y="980728"/>
            <a:ext cx="2247140" cy="396000"/>
          </a:xfrm>
          <a:prstGeom prst="wedgeRoundRectCallout">
            <a:avLst>
              <a:gd name="adj1" fmla="val -57026"/>
              <a:gd name="adj2" fmla="val 18999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Remote app connection, BMW service app assistance</a:t>
            </a:r>
          </a:p>
        </p:txBody>
      </p:sp>
      <p:sp>
        <p:nvSpPr>
          <p:cNvPr id="15" name="Rechteck 32">
            <a:extLst>
              <a:ext uri="{FF2B5EF4-FFF2-40B4-BE49-F238E27FC236}">
                <a16:creationId xmlns:a16="http://schemas.microsoft.com/office/drawing/2014/main" id="{838F2095-E762-887B-69E9-3A39D2091702}"/>
              </a:ext>
            </a:extLst>
          </p:cNvPr>
          <p:cNvSpPr/>
          <p:nvPr/>
        </p:nvSpPr>
        <p:spPr bwMode="auto">
          <a:xfrm>
            <a:off x="4907880" y="997940"/>
            <a:ext cx="2483520" cy="396000"/>
          </a:xfrm>
          <a:prstGeom prst="wedgeRoundRectCallout">
            <a:avLst>
              <a:gd name="adj1" fmla="val -57026"/>
              <a:gd name="adj2" fmla="val 18999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Digital vehicle key card activation</a:t>
            </a:r>
          </a:p>
        </p:txBody>
      </p:sp>
      <p:sp>
        <p:nvSpPr>
          <p:cNvPr id="16" name="Rechteck 32">
            <a:extLst>
              <a:ext uri="{FF2B5EF4-FFF2-40B4-BE49-F238E27FC236}">
                <a16:creationId xmlns:a16="http://schemas.microsoft.com/office/drawing/2014/main" id="{82E3B4A2-5CDA-CC72-B1FC-68A0AD89712E}"/>
              </a:ext>
            </a:extLst>
          </p:cNvPr>
          <p:cNvSpPr/>
          <p:nvPr/>
        </p:nvSpPr>
        <p:spPr bwMode="auto">
          <a:xfrm>
            <a:off x="8972955" y="990080"/>
            <a:ext cx="2483520" cy="396000"/>
          </a:xfrm>
          <a:prstGeom prst="wedgeRoundRectCallout">
            <a:avLst>
              <a:gd name="adj1" fmla="val -57026"/>
              <a:gd name="adj2" fmla="val 18999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Connection of phone, Bluetooth device pairing</a:t>
            </a:r>
          </a:p>
        </p:txBody>
      </p:sp>
      <p:sp>
        <p:nvSpPr>
          <p:cNvPr id="17" name="Rechteck 32">
            <a:extLst>
              <a:ext uri="{FF2B5EF4-FFF2-40B4-BE49-F238E27FC236}">
                <a16:creationId xmlns:a16="http://schemas.microsoft.com/office/drawing/2014/main" id="{3D8AC37C-909F-E77D-112A-FB629FAC7A5E}"/>
              </a:ext>
            </a:extLst>
          </p:cNvPr>
          <p:cNvSpPr/>
          <p:nvPr/>
        </p:nvSpPr>
        <p:spPr bwMode="auto">
          <a:xfrm>
            <a:off x="1127448" y="3501008"/>
            <a:ext cx="2247140" cy="396000"/>
          </a:xfrm>
          <a:prstGeom prst="wedgeRoundRectCallout">
            <a:avLst>
              <a:gd name="adj1" fmla="val -57026"/>
              <a:gd name="adj2" fmla="val 18999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 err="1">
                <a:solidFill>
                  <a:schemeClr val="tx1"/>
                </a:solidFill>
                <a:cs typeface="Arial" pitchFamily="34" charset="0"/>
              </a:rPr>
              <a:t>Wifi</a:t>
            </a: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 hotspot connection with mobile device</a:t>
            </a:r>
          </a:p>
        </p:txBody>
      </p:sp>
      <p:sp>
        <p:nvSpPr>
          <p:cNvPr id="18" name="Rechteck 32">
            <a:extLst>
              <a:ext uri="{FF2B5EF4-FFF2-40B4-BE49-F238E27FC236}">
                <a16:creationId xmlns:a16="http://schemas.microsoft.com/office/drawing/2014/main" id="{916E601C-0F8E-40BD-DB1C-C5C06685320A}"/>
              </a:ext>
            </a:extLst>
          </p:cNvPr>
          <p:cNvSpPr/>
          <p:nvPr/>
        </p:nvSpPr>
        <p:spPr bwMode="auto">
          <a:xfrm>
            <a:off x="4907880" y="3518220"/>
            <a:ext cx="2483520" cy="396000"/>
          </a:xfrm>
          <a:prstGeom prst="wedgeRoundRectCallout">
            <a:avLst>
              <a:gd name="adj1" fmla="val -57026"/>
              <a:gd name="adj2" fmla="val 18999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Personal voice command guidance with navigation system</a:t>
            </a:r>
          </a:p>
        </p:txBody>
      </p:sp>
      <p:sp>
        <p:nvSpPr>
          <p:cNvPr id="19" name="Rechteck 32">
            <a:extLst>
              <a:ext uri="{FF2B5EF4-FFF2-40B4-BE49-F238E27FC236}">
                <a16:creationId xmlns:a16="http://schemas.microsoft.com/office/drawing/2014/main" id="{ED69F75E-DBA1-BD9B-008A-B94F804EFD73}"/>
              </a:ext>
            </a:extLst>
          </p:cNvPr>
          <p:cNvSpPr/>
          <p:nvPr/>
        </p:nvSpPr>
        <p:spPr bwMode="auto">
          <a:xfrm>
            <a:off x="8972955" y="3510360"/>
            <a:ext cx="2483520" cy="396000"/>
          </a:xfrm>
          <a:prstGeom prst="wedgeRoundRectCallout">
            <a:avLst>
              <a:gd name="adj1" fmla="val -57026"/>
              <a:gd name="adj2" fmla="val 18999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New mobile device/</a:t>
            </a:r>
            <a:r>
              <a:rPr lang="en-US" sz="1200" dirty="0" err="1">
                <a:solidFill>
                  <a:schemeClr val="tx1"/>
                </a:solidFill>
                <a:cs typeface="Arial" pitchFamily="34" charset="0"/>
              </a:rPr>
              <a:t>Iphone</a:t>
            </a: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 Apple </a:t>
            </a:r>
            <a:r>
              <a:rPr lang="en-US" sz="1200" dirty="0" err="1">
                <a:solidFill>
                  <a:schemeClr val="tx1"/>
                </a:solidFill>
                <a:cs typeface="Arial" pitchFamily="34" charset="0"/>
              </a:rPr>
              <a:t>carplay</a:t>
            </a: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 connection</a:t>
            </a:r>
          </a:p>
        </p:txBody>
      </p:sp>
    </p:spTree>
    <p:extLst>
      <p:ext uri="{BB962C8B-B14F-4D97-AF65-F5344CB8AC3E}">
        <p14:creationId xmlns:p14="http://schemas.microsoft.com/office/powerpoint/2010/main" val="41403690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9" descr="Graphical user interface&#10;&#10;Description automatically generated">
            <a:extLst>
              <a:ext uri="{FF2B5EF4-FFF2-40B4-BE49-F238E27FC236}">
                <a16:creationId xmlns:a16="http://schemas.microsoft.com/office/drawing/2014/main" id="{76172B77-9D96-A8CD-3433-7631799B13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435" y="1895329"/>
            <a:ext cx="11523135" cy="357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8021112-F779-15D7-7DFD-322780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Autofit/>
          </a:bodyPr>
          <a:lstStyle/>
          <a:p>
            <a:r>
              <a:rPr lang="en-DE" dirty="0"/>
              <a:t>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3C975-A6AC-7D12-F205-C4102FBD0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4A4D5-DE7D-09E3-C5EA-7D91D9133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878D2-14B8-D846-EDF3-29D6632E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22</a:t>
            </a:fld>
            <a:endParaRPr lang="de-DE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3163B0C-F673-0B10-7CBC-DDC3097CC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Step 3 – Visualization &amp; Front-End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6051744-16ED-5CAA-C925-6C3CA8C7E29C}"/>
              </a:ext>
            </a:extLst>
          </p:cNvPr>
          <p:cNvGrpSpPr/>
          <p:nvPr/>
        </p:nvGrpSpPr>
        <p:grpSpPr>
          <a:xfrm>
            <a:off x="407368" y="2031231"/>
            <a:ext cx="11305256" cy="3204826"/>
            <a:chOff x="407368" y="2031231"/>
            <a:chExt cx="11305256" cy="320482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6661B8B-D89A-4D23-8A47-B982BD84705A}"/>
                </a:ext>
              </a:extLst>
            </p:cNvPr>
            <p:cNvSpPr txBox="1"/>
            <p:nvPr/>
          </p:nvSpPr>
          <p:spPr>
            <a:xfrm>
              <a:off x="438470" y="2031231"/>
              <a:ext cx="1193034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Welcome Call Dataset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C132079-07F0-B861-6E39-9AF134B8F623}"/>
                </a:ext>
              </a:extLst>
            </p:cNvPr>
            <p:cNvSpPr txBox="1"/>
            <p:nvPr/>
          </p:nvSpPr>
          <p:spPr>
            <a:xfrm>
              <a:off x="479376" y="3383414"/>
              <a:ext cx="1085530" cy="261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</a:rPr>
                <a:t>Preprocessing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9DD73D3-0C63-D521-7A46-48CE8AF2E9E0}"/>
                </a:ext>
              </a:extLst>
            </p:cNvPr>
            <p:cNvSpPr txBox="1"/>
            <p:nvPr/>
          </p:nvSpPr>
          <p:spPr>
            <a:xfrm>
              <a:off x="2167592" y="3327375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Topic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Model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012871-2F5D-0923-1AAE-5645B1FBDD72}"/>
                </a:ext>
              </a:extLst>
            </p:cNvPr>
            <p:cNvSpPr txBox="1"/>
            <p:nvPr/>
          </p:nvSpPr>
          <p:spPr>
            <a:xfrm>
              <a:off x="3697207" y="3327374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Generated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Incidents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AF37B34-FCF8-ED36-0BC3-FF6AF82C965A}"/>
                </a:ext>
              </a:extLst>
            </p:cNvPr>
            <p:cNvSpPr txBox="1"/>
            <p:nvPr/>
          </p:nvSpPr>
          <p:spPr>
            <a:xfrm>
              <a:off x="5301379" y="3327374"/>
              <a:ext cx="94209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Topic Matching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8A508BB-6FC1-10B6-00B8-BB1FEABC7954}"/>
                </a:ext>
              </a:extLst>
            </p:cNvPr>
            <p:cNvSpPr txBox="1"/>
            <p:nvPr/>
          </p:nvSpPr>
          <p:spPr>
            <a:xfrm>
              <a:off x="6888088" y="3440033"/>
              <a:ext cx="94209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Analysis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0AD79C2-0B40-D5C7-8DFF-8214AAE76D30}"/>
                </a:ext>
              </a:extLst>
            </p:cNvPr>
            <p:cNvSpPr txBox="1"/>
            <p:nvPr/>
          </p:nvSpPr>
          <p:spPr>
            <a:xfrm>
              <a:off x="8826309" y="2564904"/>
              <a:ext cx="942099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Newly discovered incidents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E68C850-2D20-164D-8D05-A855AB5BF613}"/>
                </a:ext>
              </a:extLst>
            </p:cNvPr>
            <p:cNvSpPr txBox="1"/>
            <p:nvPr/>
          </p:nvSpPr>
          <p:spPr>
            <a:xfrm>
              <a:off x="8826308" y="4005064"/>
              <a:ext cx="942099" cy="46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Existing incidents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D40B9FD-5F03-A8DF-9A33-016928D344C1}"/>
                </a:ext>
              </a:extLst>
            </p:cNvPr>
            <p:cNvSpPr txBox="1"/>
            <p:nvPr/>
          </p:nvSpPr>
          <p:spPr>
            <a:xfrm>
              <a:off x="10665572" y="3142707"/>
              <a:ext cx="1047052" cy="8309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Results Visualization &amp; </a:t>
              </a:r>
            </a:p>
            <a:p>
              <a:pPr algn="ctr"/>
              <a:r>
                <a:rPr lang="en-US" sz="1200" dirty="0">
                  <a:latin typeface="Arial" pitchFamily="34" charset="0"/>
                </a:rPr>
                <a:t>Front-end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CC6D21E-7647-AB15-BD2D-3BCC91F7B7E0}"/>
                </a:ext>
              </a:extLst>
            </p:cNvPr>
            <p:cNvSpPr txBox="1"/>
            <p:nvPr/>
          </p:nvSpPr>
          <p:spPr>
            <a:xfrm>
              <a:off x="407368" y="4589726"/>
              <a:ext cx="1260000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PQM </a:t>
              </a:r>
              <a:r>
                <a:rPr lang="en-US" sz="1200" dirty="0" err="1">
                  <a:latin typeface="Arial" pitchFamily="34" charset="0"/>
                </a:rPr>
                <a:t>Meldung</a:t>
              </a:r>
              <a:r>
                <a:rPr lang="en-US" sz="1200" dirty="0">
                  <a:latin typeface="Arial" pitchFamily="34" charset="0"/>
                </a:rPr>
                <a:t> (Incident) Dataset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56CF335-992C-AD24-9655-BFC10858EB8D}"/>
              </a:ext>
            </a:extLst>
          </p:cNvPr>
          <p:cNvGrpSpPr/>
          <p:nvPr/>
        </p:nvGrpSpPr>
        <p:grpSpPr>
          <a:xfrm>
            <a:off x="10056440" y="2132856"/>
            <a:ext cx="2101032" cy="3572169"/>
            <a:chOff x="10056440" y="2132856"/>
            <a:chExt cx="2101032" cy="3572169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5323483D-6BF6-B884-EC91-AAC6DCCFF4B5}"/>
                </a:ext>
              </a:extLst>
            </p:cNvPr>
            <p:cNvSpPr/>
            <p:nvPr/>
          </p:nvSpPr>
          <p:spPr bwMode="auto">
            <a:xfrm>
              <a:off x="10056440" y="2132856"/>
              <a:ext cx="2101032" cy="2808312"/>
            </a:xfrm>
            <a:prstGeom prst="round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8" name="Rechteck 32">
              <a:extLst>
                <a:ext uri="{FF2B5EF4-FFF2-40B4-BE49-F238E27FC236}">
                  <a16:creationId xmlns:a16="http://schemas.microsoft.com/office/drawing/2014/main" id="{68F5F17E-3732-5713-84C3-F3CEA8CD4E91}"/>
                </a:ext>
              </a:extLst>
            </p:cNvPr>
            <p:cNvSpPr/>
            <p:nvPr/>
          </p:nvSpPr>
          <p:spPr bwMode="auto">
            <a:xfrm>
              <a:off x="10273456" y="5118387"/>
              <a:ext cx="1734065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Step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645806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AE4D38E-47D3-90B8-06EE-8271672CE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DE" dirty="0"/>
              <a:t>Visualization &amp; Front-End</a:t>
            </a:r>
            <a:endParaRPr lang="en-US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2C19C689-A02F-72C0-4834-2F0DC17F49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1" y="980728"/>
            <a:ext cx="10286998" cy="5400675"/>
          </a:xfr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B2F9B-B3AC-6E70-0935-234876C477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48149-CE93-C687-AFBE-882601F61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5B92E-E0A9-159D-5700-7ABB161B6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23</a:t>
            </a:fld>
            <a:endParaRPr lang="de-DE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DDC8ACE6-7EAD-11FD-E2AA-B97987481A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/>
          <a:lstStyle/>
          <a:p>
            <a:r>
              <a:rPr lang="en-US" dirty="0"/>
              <a:t>System Architecture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80E341-A645-DEF1-CA3E-A1DC57FB8CAA}"/>
              </a:ext>
            </a:extLst>
          </p:cNvPr>
          <p:cNvSpPr/>
          <p:nvPr/>
        </p:nvSpPr>
        <p:spPr bwMode="auto">
          <a:xfrm>
            <a:off x="1775520" y="2060848"/>
            <a:ext cx="1008112" cy="360040"/>
          </a:xfrm>
          <a:prstGeom prst="rect">
            <a:avLst/>
          </a:prstGeom>
          <a:solidFill>
            <a:srgbClr val="F8CFC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NLP-Engine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AB1927-3739-A976-75DE-E7522FCDD094}"/>
              </a:ext>
            </a:extLst>
          </p:cNvPr>
          <p:cNvSpPr/>
          <p:nvPr/>
        </p:nvSpPr>
        <p:spPr bwMode="auto">
          <a:xfrm>
            <a:off x="1775520" y="3522874"/>
            <a:ext cx="1008112" cy="360040"/>
          </a:xfrm>
          <a:prstGeom prst="rect">
            <a:avLst/>
          </a:prstGeom>
          <a:solidFill>
            <a:srgbClr val="FFF3C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Documents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31C835-1937-BC5E-547C-772E056503ED}"/>
              </a:ext>
            </a:extLst>
          </p:cNvPr>
          <p:cNvSpPr/>
          <p:nvPr/>
        </p:nvSpPr>
        <p:spPr bwMode="auto">
          <a:xfrm>
            <a:off x="2207567" y="4365104"/>
            <a:ext cx="720601" cy="360040"/>
          </a:xfrm>
          <a:prstGeom prst="rect">
            <a:avLst/>
          </a:prstGeom>
          <a:solidFill>
            <a:srgbClr val="FFF3C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Log files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53975C-1800-46DE-C61B-F59032C2EE1A}"/>
              </a:ext>
            </a:extLst>
          </p:cNvPr>
          <p:cNvSpPr/>
          <p:nvPr/>
        </p:nvSpPr>
        <p:spPr bwMode="auto">
          <a:xfrm>
            <a:off x="9184657" y="3006019"/>
            <a:ext cx="699541" cy="432048"/>
          </a:xfrm>
          <a:prstGeom prst="rect">
            <a:avLst/>
          </a:prstGeom>
          <a:solidFill>
            <a:srgbClr val="FFE7C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Document Table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6B5E94-FA78-1B35-BB28-4FFA8F92746D}"/>
              </a:ext>
            </a:extLst>
          </p:cNvPr>
          <p:cNvSpPr/>
          <p:nvPr/>
        </p:nvSpPr>
        <p:spPr bwMode="auto">
          <a:xfrm>
            <a:off x="6456040" y="2060848"/>
            <a:ext cx="1008112" cy="505821"/>
          </a:xfrm>
          <a:prstGeom prst="rect">
            <a:avLst/>
          </a:prstGeom>
          <a:solidFill>
            <a:srgbClr val="DBE8F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General comparison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F40CCD-CABF-BB34-A6C5-AD4500B89588}"/>
              </a:ext>
            </a:extLst>
          </p:cNvPr>
          <p:cNvSpPr/>
          <p:nvPr/>
        </p:nvSpPr>
        <p:spPr bwMode="auto">
          <a:xfrm>
            <a:off x="5303912" y="2060848"/>
            <a:ext cx="900008" cy="505821"/>
          </a:xfrm>
          <a:prstGeom prst="rect">
            <a:avLst/>
          </a:prstGeom>
          <a:solidFill>
            <a:srgbClr val="DBE8F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Generate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5FD47FA-D81D-06BB-CDB1-5FA2BA737BF7}"/>
              </a:ext>
            </a:extLst>
          </p:cNvPr>
          <p:cNvSpPr/>
          <p:nvPr/>
        </p:nvSpPr>
        <p:spPr bwMode="auto">
          <a:xfrm>
            <a:off x="7824192" y="2060848"/>
            <a:ext cx="1008112" cy="505821"/>
          </a:xfrm>
          <a:prstGeom prst="rect">
            <a:avLst/>
          </a:prstGeom>
          <a:solidFill>
            <a:srgbClr val="DBE8F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Topic details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(Welcome Call &amp; PQM)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70CDBB-E419-5381-B666-68B8CFFDE641}"/>
              </a:ext>
            </a:extLst>
          </p:cNvPr>
          <p:cNvSpPr/>
          <p:nvPr/>
        </p:nvSpPr>
        <p:spPr bwMode="auto">
          <a:xfrm>
            <a:off x="9084424" y="2060848"/>
            <a:ext cx="900008" cy="505821"/>
          </a:xfrm>
          <a:prstGeom prst="rect">
            <a:avLst/>
          </a:prstGeom>
          <a:solidFill>
            <a:srgbClr val="DBE8F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View Documents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A860D3-09EB-B932-1B08-E329831BF736}"/>
              </a:ext>
            </a:extLst>
          </p:cNvPr>
          <p:cNvSpPr/>
          <p:nvPr/>
        </p:nvSpPr>
        <p:spPr bwMode="auto">
          <a:xfrm>
            <a:off x="4187880" y="2060848"/>
            <a:ext cx="900008" cy="505821"/>
          </a:xfrm>
          <a:prstGeom prst="rect">
            <a:avLst/>
          </a:prstGeom>
          <a:solidFill>
            <a:srgbClr val="DBE8F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Home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BCC81C-8B69-FEA6-516C-562D31D3B2D8}"/>
              </a:ext>
            </a:extLst>
          </p:cNvPr>
          <p:cNvSpPr/>
          <p:nvPr/>
        </p:nvSpPr>
        <p:spPr bwMode="auto">
          <a:xfrm>
            <a:off x="10145286" y="2061753"/>
            <a:ext cx="900008" cy="505821"/>
          </a:xfrm>
          <a:prstGeom prst="rect">
            <a:avLst/>
          </a:prstGeom>
          <a:solidFill>
            <a:srgbClr val="DBE8F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About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B9BD8BB-D03F-2059-4A3F-51F4A5CAC50B}"/>
              </a:ext>
            </a:extLst>
          </p:cNvPr>
          <p:cNvSpPr/>
          <p:nvPr/>
        </p:nvSpPr>
        <p:spPr bwMode="auto">
          <a:xfrm>
            <a:off x="7978477" y="4256209"/>
            <a:ext cx="699541" cy="432048"/>
          </a:xfrm>
          <a:prstGeom prst="rect">
            <a:avLst/>
          </a:prstGeom>
          <a:solidFill>
            <a:srgbClr val="FFE7C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Document Table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F7A1134-B3E4-25F3-71E0-A6D7F78C9312}"/>
              </a:ext>
            </a:extLst>
          </p:cNvPr>
          <p:cNvSpPr/>
          <p:nvPr/>
        </p:nvSpPr>
        <p:spPr bwMode="auto">
          <a:xfrm>
            <a:off x="7978476" y="3054822"/>
            <a:ext cx="699541" cy="432048"/>
          </a:xfrm>
          <a:prstGeom prst="rect">
            <a:avLst/>
          </a:prstGeom>
          <a:solidFill>
            <a:srgbClr val="FFE7C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Similarity Table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557B79D-4083-FEA1-8C0D-A894A54F3A81}"/>
              </a:ext>
            </a:extLst>
          </p:cNvPr>
          <p:cNvSpPr/>
          <p:nvPr/>
        </p:nvSpPr>
        <p:spPr bwMode="auto">
          <a:xfrm>
            <a:off x="6661794" y="3041351"/>
            <a:ext cx="699541" cy="432048"/>
          </a:xfrm>
          <a:prstGeom prst="rect">
            <a:avLst/>
          </a:prstGeom>
          <a:solidFill>
            <a:srgbClr val="FFE7C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Similarity Table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D3162B1-2C27-B9A4-98D1-0AEA73438A43}"/>
              </a:ext>
            </a:extLst>
          </p:cNvPr>
          <p:cNvSpPr/>
          <p:nvPr/>
        </p:nvSpPr>
        <p:spPr bwMode="auto">
          <a:xfrm>
            <a:off x="6661793" y="3666341"/>
            <a:ext cx="699541" cy="360040"/>
          </a:xfrm>
          <a:prstGeom prst="rect">
            <a:avLst/>
          </a:prstGeom>
          <a:solidFill>
            <a:srgbClr val="FFE7C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Heatmap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365FB92-B025-59FA-E6BC-C6ED38387AE7}"/>
              </a:ext>
            </a:extLst>
          </p:cNvPr>
          <p:cNvSpPr/>
          <p:nvPr/>
        </p:nvSpPr>
        <p:spPr bwMode="auto">
          <a:xfrm>
            <a:off x="6630983" y="4290870"/>
            <a:ext cx="730351" cy="360040"/>
          </a:xfrm>
          <a:prstGeom prst="rect">
            <a:avLst/>
          </a:prstGeom>
          <a:solidFill>
            <a:srgbClr val="FFE7C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>
                <a:solidFill>
                  <a:schemeClr val="tx1"/>
                </a:solidFill>
                <a:cs typeface="Arial" pitchFamily="34" charset="0"/>
              </a:rPr>
              <a:t>Wordcloud</a:t>
            </a:r>
            <a:endParaRPr lang="en-US" sz="11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DB397CD-0A34-1A1B-9285-82BACDA099C6}"/>
              </a:ext>
            </a:extLst>
          </p:cNvPr>
          <p:cNvSpPr/>
          <p:nvPr/>
        </p:nvSpPr>
        <p:spPr bwMode="auto">
          <a:xfrm>
            <a:off x="7968208" y="3691519"/>
            <a:ext cx="730351" cy="360040"/>
          </a:xfrm>
          <a:prstGeom prst="rect">
            <a:avLst/>
          </a:prstGeom>
          <a:solidFill>
            <a:srgbClr val="FFE7C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>
                <a:solidFill>
                  <a:schemeClr val="tx1"/>
                </a:solidFill>
                <a:cs typeface="Arial" pitchFamily="34" charset="0"/>
              </a:rPr>
              <a:t>Wordcloud</a:t>
            </a:r>
            <a:endParaRPr lang="en-US" sz="11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AC7D20E-911A-F720-8F69-700EF4BEFE41}"/>
              </a:ext>
            </a:extLst>
          </p:cNvPr>
          <p:cNvSpPr/>
          <p:nvPr/>
        </p:nvSpPr>
        <p:spPr bwMode="auto">
          <a:xfrm>
            <a:off x="5388740" y="1160748"/>
            <a:ext cx="730351" cy="360040"/>
          </a:xfrm>
          <a:prstGeom prst="rect">
            <a:avLst/>
          </a:prstGeom>
          <a:solidFill>
            <a:srgbClr val="D6E8D5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36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New data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278D63A-0DEE-230C-A493-40F0262F320B}"/>
              </a:ext>
            </a:extLst>
          </p:cNvPr>
          <p:cNvSpPr/>
          <p:nvPr/>
        </p:nvSpPr>
        <p:spPr bwMode="auto">
          <a:xfrm>
            <a:off x="5396459" y="4653136"/>
            <a:ext cx="699541" cy="169277"/>
          </a:xfrm>
          <a:prstGeom prst="rect">
            <a:avLst/>
          </a:prstGeom>
          <a:solidFill>
            <a:srgbClr val="DBE8F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Predict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3F8A7BA-0A46-5D28-67E8-97B67FE1FEF1}"/>
              </a:ext>
            </a:extLst>
          </p:cNvPr>
          <p:cNvSpPr/>
          <p:nvPr/>
        </p:nvSpPr>
        <p:spPr bwMode="auto">
          <a:xfrm>
            <a:off x="5352829" y="3485232"/>
            <a:ext cx="815179" cy="169277"/>
          </a:xfrm>
          <a:prstGeom prst="rect">
            <a:avLst/>
          </a:prstGeom>
          <a:solidFill>
            <a:srgbClr val="DBE8F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Preprocess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733B35D-718E-2006-D3DF-669BE69183F0}"/>
              </a:ext>
            </a:extLst>
          </p:cNvPr>
          <p:cNvSpPr/>
          <p:nvPr/>
        </p:nvSpPr>
        <p:spPr bwMode="auto">
          <a:xfrm>
            <a:off x="5296225" y="4069184"/>
            <a:ext cx="900008" cy="169277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If successful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4EFDC7C-30EA-E874-F7A7-AC4C222D9EFF}"/>
              </a:ext>
            </a:extLst>
          </p:cNvPr>
          <p:cNvSpPr/>
          <p:nvPr/>
        </p:nvSpPr>
        <p:spPr bwMode="auto">
          <a:xfrm>
            <a:off x="5303912" y="2854026"/>
            <a:ext cx="900008" cy="169277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If successful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0868CC8-51CF-5E3A-B85F-CF66FFD2A93C}"/>
              </a:ext>
            </a:extLst>
          </p:cNvPr>
          <p:cNvSpPr/>
          <p:nvPr/>
        </p:nvSpPr>
        <p:spPr bwMode="auto">
          <a:xfrm>
            <a:off x="1811616" y="2759442"/>
            <a:ext cx="900008" cy="43204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72000" rIns="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If successful,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update data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56F7C04-8320-A417-9D5A-05B34B45B631}"/>
              </a:ext>
            </a:extLst>
          </p:cNvPr>
          <p:cNvSpPr/>
          <p:nvPr/>
        </p:nvSpPr>
        <p:spPr bwMode="auto">
          <a:xfrm>
            <a:off x="4054603" y="5814920"/>
            <a:ext cx="1984595" cy="2968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72000" rIns="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tx1"/>
                </a:solidFill>
                <a:cs typeface="Arial" pitchFamily="34" charset="0"/>
              </a:rPr>
              <a:t>Fetch data to display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80F559-4103-2F6D-4F0B-AE497EF71381}"/>
              </a:ext>
            </a:extLst>
          </p:cNvPr>
          <p:cNvSpPr/>
          <p:nvPr/>
        </p:nvSpPr>
        <p:spPr bwMode="auto">
          <a:xfrm>
            <a:off x="6715975" y="1361675"/>
            <a:ext cx="1496353" cy="2968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72000" rIns="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tx1"/>
                </a:solidFill>
                <a:cs typeface="Arial" pitchFamily="34" charset="0"/>
              </a:rPr>
              <a:t>Front-End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2D9BE4C-F570-ECCA-9453-D494C0EAF6EB}"/>
              </a:ext>
            </a:extLst>
          </p:cNvPr>
          <p:cNvSpPr/>
          <p:nvPr/>
        </p:nvSpPr>
        <p:spPr bwMode="auto">
          <a:xfrm>
            <a:off x="1531399" y="1385428"/>
            <a:ext cx="1496353" cy="2968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72000" rIns="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tx1"/>
                </a:solidFill>
                <a:cs typeface="Arial" pitchFamily="34" charset="0"/>
              </a:rPr>
              <a:t>Back-End</a:t>
            </a:r>
          </a:p>
        </p:txBody>
      </p:sp>
    </p:spTree>
    <p:extLst>
      <p:ext uri="{BB962C8B-B14F-4D97-AF65-F5344CB8AC3E}">
        <p14:creationId xmlns:p14="http://schemas.microsoft.com/office/powerpoint/2010/main" val="268820033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Outline</a:t>
            </a:r>
          </a:p>
        </p:txBody>
      </p:sp>
      <p:graphicFrame>
        <p:nvGraphicFramePr>
          <p:cNvPr id="8" name="Inhaltsplatzhalter 2">
            <a:extLst>
              <a:ext uri="{FF2B5EF4-FFF2-40B4-BE49-F238E27FC236}">
                <a16:creationId xmlns:a16="http://schemas.microsoft.com/office/drawing/2014/main" id="{B1D3A126-1E94-9350-4620-835BFDAC44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855657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</a:pPr>
              <a:t>24</a:t>
            </a:fld>
            <a:endParaRPr lang="de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A68F68-025E-448A-94AD-43299F3C2754}"/>
              </a:ext>
            </a:extLst>
          </p:cNvPr>
          <p:cNvSpPr>
            <a:spLocks noChangeAspect="1"/>
          </p:cNvSpPr>
          <p:nvPr/>
        </p:nvSpPr>
        <p:spPr bwMode="auto">
          <a:xfrm>
            <a:off x="10524640" y="2317856"/>
            <a:ext cx="1332000" cy="1332000"/>
          </a:xfrm>
          <a:prstGeom prst="rect">
            <a:avLst/>
          </a:prstGeom>
          <a:noFill/>
          <a:ln w="76200">
            <a:solidFill>
              <a:srgbClr val="DBD7C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19560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BA30A5C-A3A8-BBCE-0392-5C9BAA1D5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Results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1556C88-DA48-1BF3-5A7D-8BE11DF65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980728"/>
            <a:ext cx="11523133" cy="613147"/>
          </a:xfrm>
        </p:spPr>
        <p:txBody>
          <a:bodyPr>
            <a:normAutofit fontScale="92500" lnSpcReduction="10000"/>
          </a:bodyPr>
          <a:lstStyle/>
          <a:p>
            <a:r>
              <a:rPr lang="en-DE" dirty="0"/>
              <a:t>User study with 14 statements, 4 aspects.</a:t>
            </a:r>
          </a:p>
          <a:p>
            <a:r>
              <a:rPr lang="en-DE" dirty="0"/>
              <a:t>1-5 scale (Strongly Disagree – Strongly Agree)</a:t>
            </a:r>
          </a:p>
          <a:p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99A85-C5C2-C245-4335-AD13128A9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D7554-20FE-DA18-8EC9-4B96170F5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26ECD-CE5C-335A-D829-F6906A9E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C6D2A2-AA50-CF76-C3B1-4FB72C0C5F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User Study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296AB04-534D-754D-0E10-2E4EB96A3422}"/>
              </a:ext>
            </a:extLst>
          </p:cNvPr>
          <p:cNvGrpSpPr/>
          <p:nvPr/>
        </p:nvGrpSpPr>
        <p:grpSpPr>
          <a:xfrm>
            <a:off x="767408" y="1501915"/>
            <a:ext cx="10657183" cy="1077218"/>
            <a:chOff x="767408" y="1501915"/>
            <a:chExt cx="10657183" cy="1077218"/>
          </a:xfrm>
        </p:grpSpPr>
        <p:sp>
          <p:nvSpPr>
            <p:cNvPr id="10" name="Rechteck 32">
              <a:extLst>
                <a:ext uri="{FF2B5EF4-FFF2-40B4-BE49-F238E27FC236}">
                  <a16:creationId xmlns:a16="http://schemas.microsoft.com/office/drawing/2014/main" id="{11257ED0-847B-6220-05A4-EA49B9A05A4C}"/>
                </a:ext>
              </a:extLst>
            </p:cNvPr>
            <p:cNvSpPr/>
            <p:nvPr/>
          </p:nvSpPr>
          <p:spPr bwMode="auto">
            <a:xfrm>
              <a:off x="767408" y="1772816"/>
              <a:ext cx="2736304" cy="58663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tint val="65000"/>
                    <a:tint val="66000"/>
                    <a:satMod val="160000"/>
                  </a:schemeClr>
                </a:gs>
                <a:gs pos="50000">
                  <a:schemeClr val="accent2">
                    <a:tint val="65000"/>
                    <a:tint val="44500"/>
                    <a:satMod val="160000"/>
                  </a:schemeClr>
                </a:gs>
                <a:gs pos="100000">
                  <a:schemeClr val="accent2">
                    <a:tint val="65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Model Comparison Evaluation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422B74A-476E-EF93-23E0-A4ABEF064438}"/>
                </a:ext>
              </a:extLst>
            </p:cNvPr>
            <p:cNvSpPr txBox="1"/>
            <p:nvPr/>
          </p:nvSpPr>
          <p:spPr>
            <a:xfrm>
              <a:off x="5203252" y="1501915"/>
              <a:ext cx="6221339" cy="107721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  <a:tint val="66000"/>
                    <a:satMod val="160000"/>
                  </a:schemeClr>
                </a:gs>
                <a:gs pos="50000">
                  <a:schemeClr val="bg1">
                    <a:lumMod val="75000"/>
                    <a:tint val="44500"/>
                    <a:satMod val="160000"/>
                  </a:schemeClr>
                </a:gs>
                <a:gs pos="100000">
                  <a:schemeClr val="bg1">
                    <a:lumMod val="75000"/>
                    <a:tint val="23500"/>
                    <a:satMod val="160000"/>
                  </a:schemeClr>
                </a:gs>
              </a:gsLst>
              <a:lin ang="18900000" scaled="1"/>
              <a:tileRect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DE" sz="1600" dirty="0">
                  <a:latin typeface="Arial" pitchFamily="34" charset="0"/>
                </a:rPr>
                <a:t>Views in General Comparison page are useful: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Table View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Heatmap View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Word Cloud View</a:t>
              </a:r>
            </a:p>
          </p:txBody>
        </p:sp>
        <p:cxnSp>
          <p:nvCxnSpPr>
            <p:cNvPr id="18" name="Gerade Verbindung mit Pfeil 43">
              <a:extLst>
                <a:ext uri="{FF2B5EF4-FFF2-40B4-BE49-F238E27FC236}">
                  <a16:creationId xmlns:a16="http://schemas.microsoft.com/office/drawing/2014/main" id="{48F7BD26-8C4E-4020-07B9-60733940232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63752" y="2060848"/>
              <a:ext cx="1080000" cy="0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DB0243-4A8C-396D-9EBE-57FB07B2F738}"/>
              </a:ext>
            </a:extLst>
          </p:cNvPr>
          <p:cNvGrpSpPr/>
          <p:nvPr/>
        </p:nvGrpSpPr>
        <p:grpSpPr>
          <a:xfrm>
            <a:off x="767408" y="4079974"/>
            <a:ext cx="10657184" cy="1077218"/>
            <a:chOff x="767408" y="2816060"/>
            <a:chExt cx="10657184" cy="1077218"/>
          </a:xfrm>
        </p:grpSpPr>
        <p:sp>
          <p:nvSpPr>
            <p:cNvPr id="11" name="Rechteck 32">
              <a:extLst>
                <a:ext uri="{FF2B5EF4-FFF2-40B4-BE49-F238E27FC236}">
                  <a16:creationId xmlns:a16="http://schemas.microsoft.com/office/drawing/2014/main" id="{B6988885-1FE5-BB8D-3D27-35AA1C677FFE}"/>
                </a:ext>
              </a:extLst>
            </p:cNvPr>
            <p:cNvSpPr/>
            <p:nvPr/>
          </p:nvSpPr>
          <p:spPr bwMode="auto">
            <a:xfrm>
              <a:off x="767408" y="3058386"/>
              <a:ext cx="2736304" cy="58663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tint val="65000"/>
                    <a:tint val="66000"/>
                    <a:satMod val="160000"/>
                  </a:schemeClr>
                </a:gs>
                <a:gs pos="50000">
                  <a:schemeClr val="accent2">
                    <a:tint val="65000"/>
                    <a:tint val="44500"/>
                    <a:satMod val="160000"/>
                  </a:schemeClr>
                </a:gs>
                <a:gs pos="100000">
                  <a:schemeClr val="accent2">
                    <a:tint val="65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Result Quality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BDD98C3-A403-CFE3-FDAA-38AB07E8C0F5}"/>
                </a:ext>
              </a:extLst>
            </p:cNvPr>
            <p:cNvSpPr txBox="1"/>
            <p:nvPr/>
          </p:nvSpPr>
          <p:spPr>
            <a:xfrm>
              <a:off x="5203253" y="2816060"/>
              <a:ext cx="6221339" cy="107721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  <a:tint val="66000"/>
                    <a:satMod val="160000"/>
                  </a:schemeClr>
                </a:gs>
                <a:gs pos="50000">
                  <a:schemeClr val="bg1">
                    <a:lumMod val="75000"/>
                    <a:tint val="44500"/>
                    <a:satMod val="160000"/>
                  </a:schemeClr>
                </a:gs>
                <a:gs pos="100000">
                  <a:schemeClr val="bg1">
                    <a:lumMod val="75000"/>
                    <a:tint val="23500"/>
                    <a:satMod val="160000"/>
                  </a:schemeClr>
                </a:gs>
              </a:gsLst>
              <a:lin ang="18900000" scaled="1"/>
              <a:tileRect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Topic words of models made sense. – Welcome Call &amp; PQM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Document-wise topic predictions – Welcome Call &amp; PQM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Accuracy of similarity matching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System is helpful to understand relationship between processes</a:t>
              </a:r>
            </a:p>
          </p:txBody>
        </p:sp>
        <p:cxnSp>
          <p:nvCxnSpPr>
            <p:cNvPr id="19" name="Gerade Verbindung mit Pfeil 43">
              <a:extLst>
                <a:ext uri="{FF2B5EF4-FFF2-40B4-BE49-F238E27FC236}">
                  <a16:creationId xmlns:a16="http://schemas.microsoft.com/office/drawing/2014/main" id="{371E4EED-A312-0666-43E2-BE8DBD20C1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63752" y="3373945"/>
              <a:ext cx="1080000" cy="0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369E75-B61B-4EFF-0BE7-BB4223369F40}"/>
              </a:ext>
            </a:extLst>
          </p:cNvPr>
          <p:cNvGrpSpPr/>
          <p:nvPr/>
        </p:nvGrpSpPr>
        <p:grpSpPr>
          <a:xfrm>
            <a:off x="767408" y="2927266"/>
            <a:ext cx="10657830" cy="861774"/>
            <a:chOff x="767408" y="4223410"/>
            <a:chExt cx="10657830" cy="861774"/>
          </a:xfrm>
        </p:grpSpPr>
        <p:sp>
          <p:nvSpPr>
            <p:cNvPr id="12" name="Rechteck 32">
              <a:extLst>
                <a:ext uri="{FF2B5EF4-FFF2-40B4-BE49-F238E27FC236}">
                  <a16:creationId xmlns:a16="http://schemas.microsoft.com/office/drawing/2014/main" id="{7462767B-0BD5-F606-9C34-CC555D0D0F36}"/>
                </a:ext>
              </a:extLst>
            </p:cNvPr>
            <p:cNvSpPr/>
            <p:nvPr/>
          </p:nvSpPr>
          <p:spPr bwMode="auto">
            <a:xfrm>
              <a:off x="767408" y="4282522"/>
              <a:ext cx="2736304" cy="58663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tint val="65000"/>
                    <a:tint val="66000"/>
                    <a:satMod val="160000"/>
                  </a:schemeClr>
                </a:gs>
                <a:gs pos="50000">
                  <a:schemeClr val="accent2">
                    <a:tint val="65000"/>
                    <a:tint val="44500"/>
                    <a:satMod val="160000"/>
                  </a:schemeClr>
                </a:gs>
                <a:gs pos="100000">
                  <a:schemeClr val="accent2">
                    <a:tint val="65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User Interface Quality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F22EC2C-F554-B3A5-5CF1-1AA6313B851E}"/>
                </a:ext>
              </a:extLst>
            </p:cNvPr>
            <p:cNvSpPr txBox="1"/>
            <p:nvPr/>
          </p:nvSpPr>
          <p:spPr>
            <a:xfrm>
              <a:off x="5203252" y="4223410"/>
              <a:ext cx="6221986" cy="86177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  <a:tint val="66000"/>
                    <a:satMod val="160000"/>
                  </a:schemeClr>
                </a:gs>
                <a:gs pos="50000">
                  <a:schemeClr val="bg1">
                    <a:lumMod val="75000"/>
                    <a:tint val="44500"/>
                    <a:satMod val="160000"/>
                  </a:schemeClr>
                </a:gs>
                <a:gs pos="100000">
                  <a:schemeClr val="bg1">
                    <a:lumMod val="75000"/>
                    <a:tint val="23500"/>
                    <a:satMod val="160000"/>
                  </a:schemeClr>
                </a:gs>
              </a:gsLst>
              <a:lin ang="18900000" scaled="1"/>
              <a:tileRect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Website is easy to use.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Appearance of website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Speed of loading results</a:t>
              </a:r>
            </a:p>
          </p:txBody>
        </p:sp>
        <p:cxnSp>
          <p:nvCxnSpPr>
            <p:cNvPr id="20" name="Gerade Verbindung mit Pfeil 43">
              <a:extLst>
                <a:ext uri="{FF2B5EF4-FFF2-40B4-BE49-F238E27FC236}">
                  <a16:creationId xmlns:a16="http://schemas.microsoft.com/office/drawing/2014/main" id="{5554A316-A6A4-AE78-ED3F-812519FE2C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63475" y="4563268"/>
              <a:ext cx="1080000" cy="0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8CF1B94-76D7-C347-64BB-852E16E78E6A}"/>
              </a:ext>
            </a:extLst>
          </p:cNvPr>
          <p:cNvGrpSpPr/>
          <p:nvPr/>
        </p:nvGrpSpPr>
        <p:grpSpPr>
          <a:xfrm>
            <a:off x="767408" y="5506658"/>
            <a:ext cx="10657830" cy="586638"/>
            <a:chOff x="767408" y="5506658"/>
            <a:chExt cx="10657830" cy="586638"/>
          </a:xfrm>
        </p:grpSpPr>
        <p:sp>
          <p:nvSpPr>
            <p:cNvPr id="13" name="Rechteck 32">
              <a:extLst>
                <a:ext uri="{FF2B5EF4-FFF2-40B4-BE49-F238E27FC236}">
                  <a16:creationId xmlns:a16="http://schemas.microsoft.com/office/drawing/2014/main" id="{B0DC81DA-DF26-8C49-83E9-A6EBA2DE62A7}"/>
                </a:ext>
              </a:extLst>
            </p:cNvPr>
            <p:cNvSpPr/>
            <p:nvPr/>
          </p:nvSpPr>
          <p:spPr bwMode="auto">
            <a:xfrm>
              <a:off x="767408" y="5506658"/>
              <a:ext cx="2736304" cy="58663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tint val="65000"/>
                    <a:tint val="66000"/>
                    <a:satMod val="160000"/>
                  </a:schemeClr>
                </a:gs>
                <a:gs pos="50000">
                  <a:schemeClr val="accent2">
                    <a:tint val="65000"/>
                    <a:tint val="44500"/>
                    <a:satMod val="160000"/>
                  </a:schemeClr>
                </a:gs>
                <a:gs pos="100000">
                  <a:schemeClr val="accent2">
                    <a:tint val="65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Recommendations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0448101-059C-54D9-32BD-2079BAC01EC6}"/>
                </a:ext>
              </a:extLst>
            </p:cNvPr>
            <p:cNvSpPr txBox="1"/>
            <p:nvPr/>
          </p:nvSpPr>
          <p:spPr>
            <a:xfrm>
              <a:off x="5203252" y="5508521"/>
              <a:ext cx="6221986" cy="584775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  <a:tint val="66000"/>
                    <a:satMod val="160000"/>
                  </a:schemeClr>
                </a:gs>
                <a:gs pos="50000">
                  <a:schemeClr val="bg1">
                    <a:lumMod val="75000"/>
                    <a:tint val="44500"/>
                    <a:satMod val="160000"/>
                  </a:schemeClr>
                </a:gs>
                <a:gs pos="100000">
                  <a:schemeClr val="bg1">
                    <a:lumMod val="75000"/>
                    <a:tint val="23500"/>
                    <a:satMod val="160000"/>
                  </a:schemeClr>
                </a:gs>
              </a:gsLst>
              <a:lin ang="18900000" scaled="1"/>
              <a:tileRect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Would they use it?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DE" sz="1600" dirty="0">
                  <a:latin typeface="Arial" pitchFamily="34" charset="0"/>
                </a:rPr>
                <a:t>Would they recommend it to colleagues?</a:t>
              </a:r>
            </a:p>
          </p:txBody>
        </p:sp>
        <p:cxnSp>
          <p:nvCxnSpPr>
            <p:cNvPr id="21" name="Gerade Verbindung mit Pfeil 43">
              <a:extLst>
                <a:ext uri="{FF2B5EF4-FFF2-40B4-BE49-F238E27FC236}">
                  <a16:creationId xmlns:a16="http://schemas.microsoft.com/office/drawing/2014/main" id="{1D52A324-2C91-C6A9-791C-4CCF20251F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63752" y="5805264"/>
              <a:ext cx="1080000" cy="0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95961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2743C-6055-D1FD-A595-921A26C8A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 fontScale="90000"/>
          </a:bodyPr>
          <a:lstStyle/>
          <a:p>
            <a:r>
              <a:rPr lang="en-DE" sz="2700" dirty="0"/>
              <a:t>Results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5314D-DAA1-1789-6783-B8E1E4FB0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B47F1-CB1C-1C26-FA4E-951A88988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73C62-CD74-E977-3D3F-EFC7C9741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26</a:t>
            </a:fld>
            <a:endParaRPr lang="de-DE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DE8DEBA-0AA8-E2A6-C176-1032A7D6B3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User Study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22426D-9BFA-A6AF-87B9-3F8BCA82D013}"/>
              </a:ext>
            </a:extLst>
          </p:cNvPr>
          <p:cNvSpPr txBox="1"/>
          <p:nvPr/>
        </p:nvSpPr>
        <p:spPr>
          <a:xfrm>
            <a:off x="1609432" y="1196926"/>
            <a:ext cx="326243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DE" dirty="0">
                <a:latin typeface="Arial" pitchFamily="34" charset="0"/>
              </a:rPr>
              <a:t>Model Comparison Evaluation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03F71E3-DDEE-78A1-AB54-0E6F312A84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8616023"/>
              </p:ext>
            </p:extLst>
          </p:nvPr>
        </p:nvGraphicFramePr>
        <p:xfrm>
          <a:off x="404912" y="1844822"/>
          <a:ext cx="5619080" cy="453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E2616AAF-DEF8-7ED4-5A4D-7261C8220F2A}"/>
              </a:ext>
            </a:extLst>
          </p:cNvPr>
          <p:cNvGrpSpPr/>
          <p:nvPr/>
        </p:nvGrpSpPr>
        <p:grpSpPr>
          <a:xfrm>
            <a:off x="6096000" y="1053083"/>
            <a:ext cx="5688632" cy="5400253"/>
            <a:chOff x="6096000" y="1053083"/>
            <a:chExt cx="5688632" cy="5400253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C47B692-D3E4-6043-6C9F-0BE1F6E0E7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96000" y="1053083"/>
              <a:ext cx="0" cy="5400253"/>
            </a:xfrm>
            <a:prstGeom prst="line">
              <a:avLst/>
            </a:prstGeom>
            <a:ln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045C08A-F50E-7BB2-1943-F1552659FACB}"/>
                </a:ext>
              </a:extLst>
            </p:cNvPr>
            <p:cNvSpPr txBox="1"/>
            <p:nvPr/>
          </p:nvSpPr>
          <p:spPr>
            <a:xfrm>
              <a:off x="7196400" y="1196926"/>
              <a:ext cx="3557384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DE" dirty="0">
                  <a:latin typeface="Arial" pitchFamily="34" charset="0"/>
                </a:rPr>
                <a:t>User Interface Quality Evaluation</a:t>
              </a:r>
            </a:p>
          </p:txBody>
        </p:sp>
        <p:graphicFrame>
          <p:nvGraphicFramePr>
            <p:cNvPr id="7" name="Chart 6">
              <a:extLst>
                <a:ext uri="{FF2B5EF4-FFF2-40B4-BE49-F238E27FC236}">
                  <a16:creationId xmlns:a16="http://schemas.microsoft.com/office/drawing/2014/main" id="{304DDBD6-CE19-4F3F-2947-32389B2EE83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996782766"/>
                </p:ext>
              </p:extLst>
            </p:nvPr>
          </p:nvGraphicFramePr>
          <p:xfrm>
            <a:off x="6165552" y="1844824"/>
            <a:ext cx="5619080" cy="38884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6326840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68C80-02BD-F4FD-4A10-196E7A285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07C55-9B08-6B43-F934-B65EC9B5C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B72C9-F8BA-0189-44F7-1FDE1DB5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D21E3-8597-9FB6-D2BC-576A37112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64EF5B4-EE0B-9E7B-D6C1-B1405ACEC0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User Study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B1F276-B059-7588-3276-CA393B827BE3}"/>
              </a:ext>
            </a:extLst>
          </p:cNvPr>
          <p:cNvSpPr txBox="1"/>
          <p:nvPr/>
        </p:nvSpPr>
        <p:spPr>
          <a:xfrm>
            <a:off x="2109569" y="1196752"/>
            <a:ext cx="276229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Arial" pitchFamily="34" charset="0"/>
              </a:rPr>
              <a:t>R</a:t>
            </a:r>
            <a:r>
              <a:rPr lang="en-DE" dirty="0">
                <a:latin typeface="Arial" pitchFamily="34" charset="0"/>
              </a:rPr>
              <a:t>esult Quality Evaluation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FCC2869-A33F-184E-DAF1-D039AFE1D1BE}"/>
              </a:ext>
            </a:extLst>
          </p:cNvPr>
          <p:cNvGrpSpPr/>
          <p:nvPr/>
        </p:nvGrpSpPr>
        <p:grpSpPr>
          <a:xfrm>
            <a:off x="7824192" y="1053083"/>
            <a:ext cx="4049780" cy="5400253"/>
            <a:chOff x="7824192" y="1053083"/>
            <a:chExt cx="4049780" cy="540025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56130E0-BEAD-7838-E274-C38639C05E21}"/>
                </a:ext>
              </a:extLst>
            </p:cNvPr>
            <p:cNvSpPr txBox="1"/>
            <p:nvPr/>
          </p:nvSpPr>
          <p:spPr>
            <a:xfrm>
              <a:off x="8293890" y="1196752"/>
              <a:ext cx="3134192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DE" dirty="0">
                  <a:latin typeface="Arial" pitchFamily="34" charset="0"/>
                </a:rPr>
                <a:t>Recommendation Evaluation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81AB2FB-E7F9-2469-EA94-25657A64B5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24192" y="1053083"/>
              <a:ext cx="0" cy="5400253"/>
            </a:xfrm>
            <a:prstGeom prst="line">
              <a:avLst/>
            </a:prstGeom>
            <a:ln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3" name="Chart 2">
              <a:extLst>
                <a:ext uri="{FF2B5EF4-FFF2-40B4-BE49-F238E27FC236}">
                  <a16:creationId xmlns:a16="http://schemas.microsoft.com/office/drawing/2014/main" id="{4EC1866E-3A16-7D48-0D15-EEA52AF39FE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14632250"/>
                </p:ext>
              </p:extLst>
            </p:nvPr>
          </p:nvGraphicFramePr>
          <p:xfrm>
            <a:off x="7848000" y="1772816"/>
            <a:ext cx="4025972" cy="424847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2DCA01B-34B5-20FF-FEFF-73C6365ADD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775901"/>
              </p:ext>
            </p:extLst>
          </p:nvPr>
        </p:nvGraphicFramePr>
        <p:xfrm>
          <a:off x="407367" y="1836000"/>
          <a:ext cx="7416823" cy="4689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537671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54D23B-0ED2-2780-3DA5-A3CFDFAC7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4AE16-FB37-FBEE-D0ED-37FC088C0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C0578B-11F0-89F0-9ED0-35B0A75B8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6E63B-81D6-ABFF-DA92-75A534CF4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C8C2063-823F-BDAD-E281-073AF052F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995022-8D43-8CD1-66F3-3AAC0E1791A3}"/>
              </a:ext>
            </a:extLst>
          </p:cNvPr>
          <p:cNvGrpSpPr/>
          <p:nvPr/>
        </p:nvGrpSpPr>
        <p:grpSpPr>
          <a:xfrm>
            <a:off x="735596" y="1052736"/>
            <a:ext cx="10761004" cy="828001"/>
            <a:chOff x="435732" y="1572222"/>
            <a:chExt cx="10761004" cy="650571"/>
          </a:xfrm>
        </p:grpSpPr>
        <p:sp>
          <p:nvSpPr>
            <p:cNvPr id="8" name="Rectangle: Rounded Corners 3">
              <a:extLst>
                <a:ext uri="{FF2B5EF4-FFF2-40B4-BE49-F238E27FC236}">
                  <a16:creationId xmlns:a16="http://schemas.microsoft.com/office/drawing/2014/main" id="{669442EE-9999-5166-05D1-1B94ACEFAFD1}"/>
                </a:ext>
              </a:extLst>
            </p:cNvPr>
            <p:cNvSpPr/>
            <p:nvPr/>
          </p:nvSpPr>
          <p:spPr bwMode="auto">
            <a:xfrm>
              <a:off x="755576" y="1572222"/>
              <a:ext cx="10441160" cy="650571"/>
            </a:xfrm>
            <a:prstGeom prst="roundRect">
              <a:avLst/>
            </a:prstGeom>
            <a:gradFill flip="none" rotWithShape="1">
              <a:gsLst>
                <a:gs pos="0">
                  <a:srgbClr val="D1CBBC"/>
                </a:gs>
                <a:gs pos="50000">
                  <a:schemeClr val="bg2"/>
                </a:gs>
                <a:gs pos="100000">
                  <a:schemeClr val="accent3">
                    <a:tint val="6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E7E5DD"/>
              </a:solidFill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84138"/>
              <a:r>
                <a:rPr lang="en-US" sz="1600" dirty="0">
                  <a:cs typeface="Times New Roman" panose="02020603050405020304" pitchFamily="18" charset="0"/>
                </a:rPr>
                <a:t>Which state-of-the-art </a:t>
              </a:r>
              <a:r>
                <a:rPr lang="en-US" sz="1600" b="1" dirty="0">
                  <a:cs typeface="Times New Roman" panose="02020603050405020304" pitchFamily="18" charset="0"/>
                </a:rPr>
                <a:t>topic modeling </a:t>
              </a:r>
              <a:r>
                <a:rPr lang="en-US" sz="1600" dirty="0">
                  <a:cs typeface="Times New Roman" panose="02020603050405020304" pitchFamily="18" charset="0"/>
                </a:rPr>
                <a:t>approaches would provide better insight into BMW customer feedback datasets?</a:t>
              </a:r>
            </a:p>
          </p:txBody>
        </p:sp>
        <p:sp>
          <p:nvSpPr>
            <p:cNvPr id="9" name="Flowchart: Stored Data 9">
              <a:extLst>
                <a:ext uri="{FF2B5EF4-FFF2-40B4-BE49-F238E27FC236}">
                  <a16:creationId xmlns:a16="http://schemas.microsoft.com/office/drawing/2014/main" id="{B6BC4BAE-2657-D6EF-F619-F9C46F090314}"/>
                </a:ext>
              </a:extLst>
            </p:cNvPr>
            <p:cNvSpPr/>
            <p:nvPr/>
          </p:nvSpPr>
          <p:spPr bwMode="auto">
            <a:xfrm>
              <a:off x="435732" y="1572223"/>
              <a:ext cx="495672" cy="650570"/>
            </a:xfrm>
            <a:prstGeom prst="flowChartOnlineStorage">
              <a:avLst/>
            </a:prstGeom>
            <a:ln>
              <a:solidFill>
                <a:srgbClr val="E7E5DD"/>
              </a:solidFill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tr-TR" b="1" dirty="0">
                  <a:cs typeface="Times New Roman" panose="02020603050405020304" pitchFamily="18" charset="0"/>
                </a:rPr>
                <a:t>1</a:t>
              </a:r>
              <a:endParaRPr lang="en-US" b="1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3BF686D-BC0D-118C-1245-80BF129709E0}"/>
              </a:ext>
            </a:extLst>
          </p:cNvPr>
          <p:cNvGrpSpPr/>
          <p:nvPr/>
        </p:nvGrpSpPr>
        <p:grpSpPr>
          <a:xfrm>
            <a:off x="702091" y="2922629"/>
            <a:ext cx="10784758" cy="830315"/>
            <a:chOff x="411978" y="2852936"/>
            <a:chExt cx="10784758" cy="652389"/>
          </a:xfrm>
        </p:grpSpPr>
        <p:sp>
          <p:nvSpPr>
            <p:cNvPr id="11" name="Rectangle: Rounded Corners 6">
              <a:extLst>
                <a:ext uri="{FF2B5EF4-FFF2-40B4-BE49-F238E27FC236}">
                  <a16:creationId xmlns:a16="http://schemas.microsoft.com/office/drawing/2014/main" id="{205BCF34-74A8-10F2-3825-77A9F4CACB80}"/>
                </a:ext>
              </a:extLst>
            </p:cNvPr>
            <p:cNvSpPr/>
            <p:nvPr/>
          </p:nvSpPr>
          <p:spPr bwMode="auto">
            <a:xfrm>
              <a:off x="755576" y="2852936"/>
              <a:ext cx="10441160" cy="650571"/>
            </a:xfrm>
            <a:prstGeom prst="roundRect">
              <a:avLst/>
            </a:prstGeom>
            <a:gradFill flip="none" rotWithShape="1">
              <a:gsLst>
                <a:gs pos="0">
                  <a:srgbClr val="D1CBBC"/>
                </a:gs>
                <a:gs pos="50000">
                  <a:schemeClr val="bg2"/>
                </a:gs>
                <a:gs pos="100000">
                  <a:schemeClr val="accent3">
                    <a:tint val="6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84138"/>
              <a:r>
                <a:rPr lang="en-US" sz="1600" dirty="0">
                  <a:cs typeface="Times New Roman" panose="02020603050405020304" pitchFamily="18" charset="0"/>
                </a:rPr>
                <a:t>Which </a:t>
              </a:r>
              <a:r>
                <a:rPr lang="en-US" sz="1600" b="1" dirty="0">
                  <a:cs typeface="Times New Roman" panose="02020603050405020304" pitchFamily="18" charset="0"/>
                </a:rPr>
                <a:t>text similarity </a:t>
              </a:r>
              <a:r>
                <a:rPr lang="en-US" sz="1600" dirty="0">
                  <a:cs typeface="Times New Roman" panose="02020603050405020304" pitchFamily="18" charset="0"/>
                </a:rPr>
                <a:t>techniques give better matches between BMW customer feedback datasets?</a:t>
              </a:r>
            </a:p>
          </p:txBody>
        </p:sp>
        <p:sp>
          <p:nvSpPr>
            <p:cNvPr id="12" name="Flowchart: Stored Data 10">
              <a:extLst>
                <a:ext uri="{FF2B5EF4-FFF2-40B4-BE49-F238E27FC236}">
                  <a16:creationId xmlns:a16="http://schemas.microsoft.com/office/drawing/2014/main" id="{733676A6-8887-B5B0-5A42-B866CE4962BE}"/>
                </a:ext>
              </a:extLst>
            </p:cNvPr>
            <p:cNvSpPr/>
            <p:nvPr/>
          </p:nvSpPr>
          <p:spPr bwMode="auto">
            <a:xfrm>
              <a:off x="411978" y="2854755"/>
              <a:ext cx="495672" cy="650570"/>
            </a:xfrm>
            <a:prstGeom prst="flowChartOnlineStorage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tr-TR" b="1" dirty="0">
                  <a:cs typeface="Times New Roman" panose="02020603050405020304" pitchFamily="18" charset="0"/>
                </a:rPr>
                <a:t>2</a:t>
              </a:r>
              <a:endParaRPr lang="en-US" b="1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F288111-A5C9-4D00-CB99-CBC9A6600866}"/>
              </a:ext>
            </a:extLst>
          </p:cNvPr>
          <p:cNvGrpSpPr/>
          <p:nvPr/>
        </p:nvGrpSpPr>
        <p:grpSpPr>
          <a:xfrm>
            <a:off x="695400" y="4725144"/>
            <a:ext cx="10801200" cy="828001"/>
            <a:chOff x="395536" y="4077072"/>
            <a:chExt cx="10801200" cy="650571"/>
          </a:xfrm>
        </p:grpSpPr>
        <p:sp>
          <p:nvSpPr>
            <p:cNvPr id="14" name="Rectangle: Rounded Corners 7">
              <a:extLst>
                <a:ext uri="{FF2B5EF4-FFF2-40B4-BE49-F238E27FC236}">
                  <a16:creationId xmlns:a16="http://schemas.microsoft.com/office/drawing/2014/main" id="{197047F6-EF52-A011-5BC0-2E074D809705}"/>
                </a:ext>
              </a:extLst>
            </p:cNvPr>
            <p:cNvSpPr/>
            <p:nvPr/>
          </p:nvSpPr>
          <p:spPr bwMode="auto">
            <a:xfrm>
              <a:off x="755576" y="4077072"/>
              <a:ext cx="10441160" cy="650571"/>
            </a:xfrm>
            <a:prstGeom prst="roundRect">
              <a:avLst/>
            </a:prstGeom>
            <a:gradFill flip="none" rotWithShape="1">
              <a:gsLst>
                <a:gs pos="0">
                  <a:srgbClr val="D1CBBC"/>
                </a:gs>
                <a:gs pos="50000">
                  <a:schemeClr val="bg2"/>
                </a:gs>
                <a:gs pos="100000">
                  <a:schemeClr val="accent3">
                    <a:tint val="6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84138"/>
              <a:r>
                <a:rPr lang="en-US" sz="1600" dirty="0">
                  <a:cs typeface="Times New Roman" panose="02020603050405020304" pitchFamily="18" charset="0"/>
                </a:rPr>
                <a:t>How to support quality control departments with interactive topic </a:t>
              </a:r>
              <a:r>
                <a:rPr lang="en-US" sz="1600" b="1" dirty="0">
                  <a:cs typeface="Times New Roman" panose="02020603050405020304" pitchFamily="18" charset="0"/>
                </a:rPr>
                <a:t>visualizations</a:t>
              </a:r>
              <a:r>
                <a:rPr lang="en-US" sz="1600" dirty="0">
                  <a:cs typeface="Times New Roman" panose="02020603050405020304" pitchFamily="18" charset="0"/>
                </a:rPr>
                <a:t> of BMW customer feedback datasets?</a:t>
              </a:r>
            </a:p>
          </p:txBody>
        </p:sp>
        <p:sp>
          <p:nvSpPr>
            <p:cNvPr id="15" name="Flowchart: Stored Data 11">
              <a:extLst>
                <a:ext uri="{FF2B5EF4-FFF2-40B4-BE49-F238E27FC236}">
                  <a16:creationId xmlns:a16="http://schemas.microsoft.com/office/drawing/2014/main" id="{6554C608-60BD-A5B3-ED78-FEFF39DAD47E}"/>
                </a:ext>
              </a:extLst>
            </p:cNvPr>
            <p:cNvSpPr/>
            <p:nvPr/>
          </p:nvSpPr>
          <p:spPr bwMode="auto">
            <a:xfrm>
              <a:off x="395536" y="4077072"/>
              <a:ext cx="495672" cy="650570"/>
            </a:xfrm>
            <a:prstGeom prst="flowChartOnlineStorage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tr-TR" b="1" dirty="0">
                  <a:cs typeface="Times New Roman" panose="02020603050405020304" pitchFamily="18" charset="0"/>
                </a:rPr>
                <a:t>3</a:t>
              </a:r>
              <a:endParaRPr lang="en-US" b="1" dirty="0"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Rechteck 36">
            <a:extLst>
              <a:ext uri="{FF2B5EF4-FFF2-40B4-BE49-F238E27FC236}">
                <a16:creationId xmlns:a16="http://schemas.microsoft.com/office/drawing/2014/main" id="{0AB128F0-8152-29B2-46E7-F78BD4AD1D98}"/>
              </a:ext>
            </a:extLst>
          </p:cNvPr>
          <p:cNvSpPr>
            <a:spLocks/>
          </p:cNvSpPr>
          <p:nvPr/>
        </p:nvSpPr>
        <p:spPr bwMode="auto">
          <a:xfrm>
            <a:off x="1127445" y="1916832"/>
            <a:ext cx="10297147" cy="72008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  <a:effectLst>
            <a:softEdge rad="12700"/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Embedding-based model </a:t>
            </a:r>
            <a:r>
              <a:rPr lang="en-US" sz="1400" b="1" dirty="0" err="1">
                <a:solidFill>
                  <a:schemeClr val="tx1"/>
                </a:solidFill>
                <a:cs typeface="Arial" pitchFamily="34" charset="0"/>
              </a:rPr>
              <a:t>BERTopic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 provides better insights into BMW customer feedback datasets by generating more domain-specific topics than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traditional model LDA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 which generates more general topic representations.</a:t>
            </a:r>
          </a:p>
        </p:txBody>
      </p:sp>
      <p:sp>
        <p:nvSpPr>
          <p:cNvPr id="17" name="Rechteck 36">
            <a:extLst>
              <a:ext uri="{FF2B5EF4-FFF2-40B4-BE49-F238E27FC236}">
                <a16:creationId xmlns:a16="http://schemas.microsoft.com/office/drawing/2014/main" id="{26D8421D-D9DE-D081-D799-78448B79CCD0}"/>
              </a:ext>
            </a:extLst>
          </p:cNvPr>
          <p:cNvSpPr>
            <a:spLocks/>
          </p:cNvSpPr>
          <p:nvPr/>
        </p:nvSpPr>
        <p:spPr bwMode="auto">
          <a:xfrm>
            <a:off x="1093176" y="3789040"/>
            <a:ext cx="10297560" cy="72008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Cosine Similarity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with contextual embeddings provided better topic matches over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Soft Cosine Similarity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with pretrained word embeddings.</a:t>
            </a:r>
          </a:p>
        </p:txBody>
      </p:sp>
      <p:sp>
        <p:nvSpPr>
          <p:cNvPr id="18" name="Rechteck 36">
            <a:extLst>
              <a:ext uri="{FF2B5EF4-FFF2-40B4-BE49-F238E27FC236}">
                <a16:creationId xmlns:a16="http://schemas.microsoft.com/office/drawing/2014/main" id="{FD86FBDE-5546-62AD-56A8-BD263AE5DBD2}"/>
              </a:ext>
            </a:extLst>
          </p:cNvPr>
          <p:cNvSpPr>
            <a:spLocks/>
          </p:cNvSpPr>
          <p:nvPr/>
        </p:nvSpPr>
        <p:spPr bwMode="auto">
          <a:xfrm>
            <a:off x="1055440" y="5589240"/>
            <a:ext cx="10297560" cy="72008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Word clouds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 were useful for interpreting topic quality and representations.</a:t>
            </a:r>
          </a:p>
          <a:p>
            <a:pPr algn="ctr"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Heatmaps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 were helpful for inspecting topic similarity.</a:t>
            </a:r>
          </a:p>
        </p:txBody>
      </p:sp>
    </p:spTree>
    <p:extLst>
      <p:ext uri="{BB962C8B-B14F-4D97-AF65-F5344CB8AC3E}">
        <p14:creationId xmlns:p14="http://schemas.microsoft.com/office/powerpoint/2010/main" val="41663067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/>
              <a:t>Florian Matthes</a:t>
            </a:r>
            <a:endParaRPr lang="en-AU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Prof. Dr. 	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/>
              <a:t>matthes@in.tum.de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11936E-E3D7-1B4E-717B-6CD2B7748F2B}"/>
              </a:ext>
            </a:extLst>
          </p:cNvPr>
          <p:cNvSpPr txBox="1"/>
          <p:nvPr/>
        </p:nvSpPr>
        <p:spPr>
          <a:xfrm>
            <a:off x="766763" y="611743"/>
            <a:ext cx="324100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DE" dirty="0">
                <a:latin typeface="Arial" pitchFamily="34" charset="0"/>
              </a:rPr>
              <a:t>Thank you for listening!</a:t>
            </a: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3AE2A2-4348-8D25-EA37-9672A9610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763E0-869C-84B7-506B-2C89316EB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F2996-9343-B9C4-B1C2-3BAE88944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8DBB2-9CE9-5EAB-2251-90C85BDED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15" name="Rechteck 32">
            <a:extLst>
              <a:ext uri="{FF2B5EF4-FFF2-40B4-BE49-F238E27FC236}">
                <a16:creationId xmlns:a16="http://schemas.microsoft.com/office/drawing/2014/main" id="{3E4C44EE-C489-B371-F3BF-90D05DE17363}"/>
              </a:ext>
            </a:extLst>
          </p:cNvPr>
          <p:cNvSpPr/>
          <p:nvPr/>
        </p:nvSpPr>
        <p:spPr bwMode="auto">
          <a:xfrm>
            <a:off x="3328854" y="2640601"/>
            <a:ext cx="1839377" cy="586638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BMW Customer Call Data</a:t>
            </a:r>
          </a:p>
        </p:txBody>
      </p:sp>
      <p:sp>
        <p:nvSpPr>
          <p:cNvPr id="20" name="Rechteck 32">
            <a:extLst>
              <a:ext uri="{FF2B5EF4-FFF2-40B4-BE49-F238E27FC236}">
                <a16:creationId xmlns:a16="http://schemas.microsoft.com/office/drawing/2014/main" id="{54E85231-52EB-C634-20FB-B1F51F3DCC47}"/>
              </a:ext>
            </a:extLst>
          </p:cNvPr>
          <p:cNvSpPr/>
          <p:nvPr/>
        </p:nvSpPr>
        <p:spPr bwMode="auto">
          <a:xfrm>
            <a:off x="9422102" y="1849047"/>
            <a:ext cx="1866283" cy="447055"/>
          </a:xfrm>
          <a:prstGeom prst="wedgeRoundRectCallout">
            <a:avLst>
              <a:gd name="adj1" fmla="val -96214"/>
              <a:gd name="adj2" fmla="val 81382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Tests are conveyed.</a:t>
            </a:r>
          </a:p>
        </p:txBody>
      </p:sp>
      <p:sp>
        <p:nvSpPr>
          <p:cNvPr id="21" name="Rechteck 32">
            <a:extLst>
              <a:ext uri="{FF2B5EF4-FFF2-40B4-BE49-F238E27FC236}">
                <a16:creationId xmlns:a16="http://schemas.microsoft.com/office/drawing/2014/main" id="{2FAADA4F-0ED3-C93C-E048-3229B4F02178}"/>
              </a:ext>
            </a:extLst>
          </p:cNvPr>
          <p:cNvSpPr/>
          <p:nvPr/>
        </p:nvSpPr>
        <p:spPr bwMode="auto">
          <a:xfrm>
            <a:off x="9422103" y="2464106"/>
            <a:ext cx="1866283" cy="735088"/>
          </a:xfrm>
          <a:prstGeom prst="wedgeRoundRectCallout">
            <a:avLst>
              <a:gd name="adj1" fmla="val -90583"/>
              <a:gd name="adj2" fmla="val -3409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If an incident occurs, the testing must be redone.</a:t>
            </a:r>
          </a:p>
        </p:txBody>
      </p:sp>
      <p:sp>
        <p:nvSpPr>
          <p:cNvPr id="22" name="Rechteck 32">
            <a:extLst>
              <a:ext uri="{FF2B5EF4-FFF2-40B4-BE49-F238E27FC236}">
                <a16:creationId xmlns:a16="http://schemas.microsoft.com/office/drawing/2014/main" id="{AA58C511-ACE7-5D1E-741D-CC953ECFCADC}"/>
              </a:ext>
            </a:extLst>
          </p:cNvPr>
          <p:cNvSpPr/>
          <p:nvPr/>
        </p:nvSpPr>
        <p:spPr bwMode="auto">
          <a:xfrm>
            <a:off x="9408368" y="3365438"/>
            <a:ext cx="1866283" cy="951112"/>
          </a:xfrm>
          <a:prstGeom prst="wedgeRoundRectCallout">
            <a:avLst>
              <a:gd name="adj1" fmla="val -95088"/>
              <a:gd name="adj2" fmla="val -6203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Prioritization of the incidents could lower costs and improve the vehicle quality of future products.</a:t>
            </a:r>
          </a:p>
        </p:txBody>
      </p:sp>
      <p:sp>
        <p:nvSpPr>
          <p:cNvPr id="18" name="Rechteck 32">
            <a:extLst>
              <a:ext uri="{FF2B5EF4-FFF2-40B4-BE49-F238E27FC236}">
                <a16:creationId xmlns:a16="http://schemas.microsoft.com/office/drawing/2014/main" id="{B98F8097-82F6-0278-29BE-0963EF85D2B2}"/>
              </a:ext>
            </a:extLst>
          </p:cNvPr>
          <p:cNvSpPr/>
          <p:nvPr/>
        </p:nvSpPr>
        <p:spPr bwMode="auto">
          <a:xfrm>
            <a:off x="917348" y="1707804"/>
            <a:ext cx="1722268" cy="586638"/>
          </a:xfrm>
          <a:prstGeom prst="wedgeRoundRectCallout">
            <a:avLst>
              <a:gd name="adj1" fmla="val 90827"/>
              <a:gd name="adj2" fmla="val 77214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Sentiment on the feedback</a:t>
            </a:r>
          </a:p>
        </p:txBody>
      </p:sp>
      <p:sp>
        <p:nvSpPr>
          <p:cNvPr id="19" name="Rechteck 32">
            <a:extLst>
              <a:ext uri="{FF2B5EF4-FFF2-40B4-BE49-F238E27FC236}">
                <a16:creationId xmlns:a16="http://schemas.microsoft.com/office/drawing/2014/main" id="{5445507C-300D-B5B3-2CD0-60AB331A37D1}"/>
              </a:ext>
            </a:extLst>
          </p:cNvPr>
          <p:cNvSpPr/>
          <p:nvPr/>
        </p:nvSpPr>
        <p:spPr bwMode="auto">
          <a:xfrm>
            <a:off x="903614" y="2450187"/>
            <a:ext cx="1736002" cy="474745"/>
          </a:xfrm>
          <a:prstGeom prst="wedgeRoundRectCallout">
            <a:avLst>
              <a:gd name="adj1" fmla="val 81601"/>
              <a:gd name="adj2" fmla="val 31146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Generated KPIs</a:t>
            </a:r>
          </a:p>
        </p:txBody>
      </p:sp>
      <p:sp>
        <p:nvSpPr>
          <p:cNvPr id="23" name="Rechteck 32">
            <a:extLst>
              <a:ext uri="{FF2B5EF4-FFF2-40B4-BE49-F238E27FC236}">
                <a16:creationId xmlns:a16="http://schemas.microsoft.com/office/drawing/2014/main" id="{6A918BE3-B43D-7872-92E1-E67EE63958AD}"/>
              </a:ext>
            </a:extLst>
          </p:cNvPr>
          <p:cNvSpPr/>
          <p:nvPr/>
        </p:nvSpPr>
        <p:spPr bwMode="auto">
          <a:xfrm>
            <a:off x="917348" y="3080677"/>
            <a:ext cx="1722268" cy="474745"/>
          </a:xfrm>
          <a:prstGeom prst="wedgeRoundRectCallout">
            <a:avLst>
              <a:gd name="adj1" fmla="val 81129"/>
              <a:gd name="adj2" fmla="val -32685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Grows rapidly</a:t>
            </a:r>
          </a:p>
        </p:txBody>
      </p:sp>
      <p:sp>
        <p:nvSpPr>
          <p:cNvPr id="24" name="Rechteck 32">
            <a:extLst>
              <a:ext uri="{FF2B5EF4-FFF2-40B4-BE49-F238E27FC236}">
                <a16:creationId xmlns:a16="http://schemas.microsoft.com/office/drawing/2014/main" id="{148E6D48-EA52-1381-87DF-66B162534EC0}"/>
              </a:ext>
            </a:extLst>
          </p:cNvPr>
          <p:cNvSpPr/>
          <p:nvPr/>
        </p:nvSpPr>
        <p:spPr bwMode="auto">
          <a:xfrm>
            <a:off x="917348" y="3711167"/>
            <a:ext cx="1736002" cy="605383"/>
          </a:xfrm>
          <a:prstGeom prst="wedgeRoundRectCallout">
            <a:avLst>
              <a:gd name="adj1" fmla="val 92074"/>
              <a:gd name="adj2" fmla="val -86886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shade val="67500"/>
                  <a:satMod val="115000"/>
                  <a:lumMod val="84000"/>
                  <a:lumOff val="16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Analysis by hand requires time and resources 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DA0ACE3-38D7-EDB1-B8C5-793DEFF30B9C}"/>
              </a:ext>
            </a:extLst>
          </p:cNvPr>
          <p:cNvGrpSpPr/>
          <p:nvPr/>
        </p:nvGrpSpPr>
        <p:grpSpPr>
          <a:xfrm>
            <a:off x="3328854" y="3380542"/>
            <a:ext cx="1839377" cy="1383917"/>
            <a:chOff x="3328854" y="3645120"/>
            <a:chExt cx="1839377" cy="1383917"/>
          </a:xfrm>
        </p:grpSpPr>
        <p:sp>
          <p:nvSpPr>
            <p:cNvPr id="29" name="Rechteck 32">
              <a:extLst>
                <a:ext uri="{FF2B5EF4-FFF2-40B4-BE49-F238E27FC236}">
                  <a16:creationId xmlns:a16="http://schemas.microsoft.com/office/drawing/2014/main" id="{86DF5AD9-E19E-0EEB-A62F-530474FFC6B7}"/>
                </a:ext>
              </a:extLst>
            </p:cNvPr>
            <p:cNvSpPr/>
            <p:nvPr/>
          </p:nvSpPr>
          <p:spPr bwMode="auto">
            <a:xfrm>
              <a:off x="3328854" y="4442399"/>
              <a:ext cx="1839377" cy="586638"/>
            </a:xfrm>
            <a:prstGeom prst="roundRect">
              <a:avLst/>
            </a:prstGeom>
            <a:solidFill>
              <a:srgbClr val="E9E6E0"/>
            </a:soli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sx="78000" sy="78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Customer reports potential manufacturing defects</a:t>
              </a:r>
            </a:p>
          </p:txBody>
        </p:sp>
        <p:cxnSp>
          <p:nvCxnSpPr>
            <p:cNvPr id="30" name="Gerade Verbindung mit Pfeil 43">
              <a:extLst>
                <a:ext uri="{FF2B5EF4-FFF2-40B4-BE49-F238E27FC236}">
                  <a16:creationId xmlns:a16="http://schemas.microsoft.com/office/drawing/2014/main" id="{0AEB0F58-D6B8-F5D4-0009-2C1214336D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23792" y="3645120"/>
              <a:ext cx="0" cy="719984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Gefaltete Ecke 87">
            <a:extLst>
              <a:ext uri="{FF2B5EF4-FFF2-40B4-BE49-F238E27FC236}">
                <a16:creationId xmlns:a16="http://schemas.microsoft.com/office/drawing/2014/main" id="{D8A5D6A1-71D2-05CE-8B36-E0086A90B226}"/>
              </a:ext>
            </a:extLst>
          </p:cNvPr>
          <p:cNvSpPr/>
          <p:nvPr/>
        </p:nvSpPr>
        <p:spPr bwMode="auto">
          <a:xfrm>
            <a:off x="4473912" y="2092671"/>
            <a:ext cx="1007342" cy="447055"/>
          </a:xfrm>
          <a:prstGeom prst="foldedCorner">
            <a:avLst>
              <a:gd name="adj" fmla="val 265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Unstructured text data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ACEE6EE-ED4E-F876-5803-17A1B4D3364E}"/>
              </a:ext>
            </a:extLst>
          </p:cNvPr>
          <p:cNvGrpSpPr/>
          <p:nvPr/>
        </p:nvGrpSpPr>
        <p:grpSpPr>
          <a:xfrm>
            <a:off x="6565691" y="3380542"/>
            <a:ext cx="2050587" cy="2194802"/>
            <a:chOff x="6565691" y="3645120"/>
            <a:chExt cx="2050587" cy="219480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E5CE59CE-FF6B-5737-F7DA-8714E4C864AA}"/>
                </a:ext>
              </a:extLst>
            </p:cNvPr>
            <p:cNvGrpSpPr/>
            <p:nvPr/>
          </p:nvGrpSpPr>
          <p:grpSpPr>
            <a:xfrm>
              <a:off x="6699609" y="3645120"/>
              <a:ext cx="1916669" cy="1378630"/>
              <a:chOff x="6699609" y="3645120"/>
              <a:chExt cx="1916669" cy="1378630"/>
            </a:xfrm>
          </p:grpSpPr>
          <p:sp>
            <p:nvSpPr>
              <p:cNvPr id="34" name="Rechteck 32">
                <a:extLst>
                  <a:ext uri="{FF2B5EF4-FFF2-40B4-BE49-F238E27FC236}">
                    <a16:creationId xmlns:a16="http://schemas.microsoft.com/office/drawing/2014/main" id="{860D9012-3F05-A415-D75C-BB86550A6E15}"/>
                  </a:ext>
                </a:extLst>
              </p:cNvPr>
              <p:cNvSpPr/>
              <p:nvPr/>
            </p:nvSpPr>
            <p:spPr bwMode="auto">
              <a:xfrm>
                <a:off x="6699609" y="4437112"/>
                <a:ext cx="1916669" cy="586638"/>
              </a:xfrm>
              <a:prstGeom prst="roundRect">
                <a:avLst/>
              </a:prstGeom>
              <a:solidFill>
                <a:srgbClr val="E9E6E0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49987" dist="250190" dir="8460000" sx="78004" sy="78004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en-US" sz="1200" dirty="0">
                    <a:solidFill>
                      <a:schemeClr val="tx1"/>
                    </a:solidFill>
                    <a:cs typeface="Arial" pitchFamily="34" charset="0"/>
                  </a:rPr>
                  <a:t>The issues are compared with the known production errors</a:t>
                </a:r>
              </a:p>
            </p:txBody>
          </p:sp>
          <p:cxnSp>
            <p:nvCxnSpPr>
              <p:cNvPr id="37" name="Gerade Verbindung mit Pfeil 43">
                <a:extLst>
                  <a:ext uri="{FF2B5EF4-FFF2-40B4-BE49-F238E27FC236}">
                    <a16:creationId xmlns:a16="http://schemas.microsoft.com/office/drawing/2014/main" id="{F568F4A9-829B-DBA5-15A5-32485934D64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680176" y="3645120"/>
                <a:ext cx="0" cy="719984"/>
              </a:xfrm>
              <a:prstGeom prst="straightConnector1">
                <a:avLst/>
              </a:prstGeom>
              <a:ln w="28575">
                <a:headEnd type="none" w="med" len="med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Gerade Verbindung mit Pfeil 43">
              <a:extLst>
                <a:ext uri="{FF2B5EF4-FFF2-40B4-BE49-F238E27FC236}">
                  <a16:creationId xmlns:a16="http://schemas.microsoft.com/office/drawing/2014/main" id="{E366B219-E741-1A11-83F5-6F1C368ABBD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565691" y="5263922"/>
              <a:ext cx="900000" cy="576000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438D507-60E7-D821-7F3D-BDE73A50D553}"/>
              </a:ext>
            </a:extLst>
          </p:cNvPr>
          <p:cNvGrpSpPr/>
          <p:nvPr/>
        </p:nvGrpSpPr>
        <p:grpSpPr>
          <a:xfrm>
            <a:off x="4276311" y="4999344"/>
            <a:ext cx="2147935" cy="940609"/>
            <a:chOff x="4276311" y="5263922"/>
            <a:chExt cx="2147935" cy="940609"/>
          </a:xfrm>
        </p:grpSpPr>
        <p:cxnSp>
          <p:nvCxnSpPr>
            <p:cNvPr id="32" name="Gerade Verbindung mit Pfeil 43">
              <a:extLst>
                <a:ext uri="{FF2B5EF4-FFF2-40B4-BE49-F238E27FC236}">
                  <a16:creationId xmlns:a16="http://schemas.microsoft.com/office/drawing/2014/main" id="{029F55C7-D6C5-66DC-7CD7-BA7DB95074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76311" y="5263922"/>
              <a:ext cx="900000" cy="576064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Rechteck 32">
              <a:extLst>
                <a:ext uri="{FF2B5EF4-FFF2-40B4-BE49-F238E27FC236}">
                  <a16:creationId xmlns:a16="http://schemas.microsoft.com/office/drawing/2014/main" id="{638120B4-C681-898E-DB29-C359C0582670}"/>
                </a:ext>
              </a:extLst>
            </p:cNvPr>
            <p:cNvSpPr/>
            <p:nvPr/>
          </p:nvSpPr>
          <p:spPr bwMode="auto">
            <a:xfrm>
              <a:off x="5317755" y="5617893"/>
              <a:ext cx="1106491" cy="586638"/>
            </a:xfrm>
            <a:prstGeom prst="roundRect">
              <a:avLst/>
            </a:prstGeom>
            <a:solidFill>
              <a:srgbClr val="E9E6E0"/>
            </a:soli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sx="78147" sy="78147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b="1" dirty="0">
                  <a:solidFill>
                    <a:schemeClr val="tx1"/>
                  </a:solidFill>
                  <a:cs typeface="Arial" pitchFamily="34" charset="0"/>
                </a:rPr>
                <a:t>NLP + Analysis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3315723-04A5-31BC-68CF-8B45A2835E82}"/>
              </a:ext>
            </a:extLst>
          </p:cNvPr>
          <p:cNvGrpSpPr/>
          <p:nvPr/>
        </p:nvGrpSpPr>
        <p:grpSpPr>
          <a:xfrm>
            <a:off x="8400256" y="4999344"/>
            <a:ext cx="2387810" cy="919752"/>
            <a:chOff x="8400256" y="5263922"/>
            <a:chExt cx="2387810" cy="919752"/>
          </a:xfrm>
        </p:grpSpPr>
        <p:cxnSp>
          <p:nvCxnSpPr>
            <p:cNvPr id="55" name="Gerade Verbindung mit Pfeil 43">
              <a:extLst>
                <a:ext uri="{FF2B5EF4-FFF2-40B4-BE49-F238E27FC236}">
                  <a16:creationId xmlns:a16="http://schemas.microsoft.com/office/drawing/2014/main" id="{12CA2636-0151-CBF5-217D-7E614649B50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400256" y="5263922"/>
              <a:ext cx="900000" cy="576000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echteck 32">
              <a:extLst>
                <a:ext uri="{FF2B5EF4-FFF2-40B4-BE49-F238E27FC236}">
                  <a16:creationId xmlns:a16="http://schemas.microsoft.com/office/drawing/2014/main" id="{DCC3F161-F370-B59E-6661-615064296D1A}"/>
                </a:ext>
              </a:extLst>
            </p:cNvPr>
            <p:cNvSpPr/>
            <p:nvPr/>
          </p:nvSpPr>
          <p:spPr bwMode="auto">
            <a:xfrm>
              <a:off x="9681575" y="5597036"/>
              <a:ext cx="1106491" cy="586638"/>
            </a:xfrm>
            <a:prstGeom prst="roundRect">
              <a:avLst/>
            </a:prstGeom>
            <a:solidFill>
              <a:srgbClr val="E9E6E0"/>
            </a:soli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sx="78000" sy="78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New issues discovered</a:t>
              </a:r>
            </a:p>
          </p:txBody>
        </p:sp>
      </p:grpSp>
      <p:pic>
        <p:nvPicPr>
          <p:cNvPr id="7" name="Graphic 6" descr="Call centre with solid fill">
            <a:extLst>
              <a:ext uri="{FF2B5EF4-FFF2-40B4-BE49-F238E27FC236}">
                <a16:creationId xmlns:a16="http://schemas.microsoft.com/office/drawing/2014/main" id="{587FF26A-A2E3-AA0E-1255-5F73DFBC97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70992" y="1628800"/>
            <a:ext cx="914400" cy="9144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9A6C36B-06FF-0F88-921F-D2DE8C01F26B}"/>
              </a:ext>
            </a:extLst>
          </p:cNvPr>
          <p:cNvGrpSpPr/>
          <p:nvPr/>
        </p:nvGrpSpPr>
        <p:grpSpPr>
          <a:xfrm>
            <a:off x="6677464" y="1628800"/>
            <a:ext cx="1839377" cy="1598439"/>
            <a:chOff x="6677464" y="1893378"/>
            <a:chExt cx="1839377" cy="1598439"/>
          </a:xfrm>
        </p:grpSpPr>
        <p:sp>
          <p:nvSpPr>
            <p:cNvPr id="16" name="Rechteck 32">
              <a:extLst>
                <a:ext uri="{FF2B5EF4-FFF2-40B4-BE49-F238E27FC236}">
                  <a16:creationId xmlns:a16="http://schemas.microsoft.com/office/drawing/2014/main" id="{378DE1A4-A7A1-E998-A380-1AE7FCE02355}"/>
                </a:ext>
              </a:extLst>
            </p:cNvPr>
            <p:cNvSpPr/>
            <p:nvPr/>
          </p:nvSpPr>
          <p:spPr bwMode="auto">
            <a:xfrm>
              <a:off x="6677464" y="2905179"/>
              <a:ext cx="1839377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BMW Production Error Data</a:t>
              </a:r>
            </a:p>
          </p:txBody>
        </p:sp>
        <p:pic>
          <p:nvPicPr>
            <p:cNvPr id="11" name="Graphic 10" descr="Test Dummy outline">
              <a:extLst>
                <a:ext uri="{FF2B5EF4-FFF2-40B4-BE49-F238E27FC236}">
                  <a16:creationId xmlns:a16="http://schemas.microsoft.com/office/drawing/2014/main" id="{7C813979-81D1-9A9A-AC03-34F8FF9F21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597871" y="1893378"/>
              <a:ext cx="914400" cy="914400"/>
            </a:xfrm>
            <a:prstGeom prst="rect">
              <a:avLst/>
            </a:prstGeom>
          </p:spPr>
        </p:pic>
        <p:pic>
          <p:nvPicPr>
            <p:cNvPr id="13" name="Graphic 12" descr="Car Mechanic with solid fill">
              <a:extLst>
                <a:ext uri="{FF2B5EF4-FFF2-40B4-BE49-F238E27FC236}">
                  <a16:creationId xmlns:a16="http://schemas.microsoft.com/office/drawing/2014/main" id="{CA46B1D8-2395-8B1A-C41D-68D7DF912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756500" y="1893378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77108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18" grpId="0" animBg="1"/>
      <p:bldP spid="19" grpId="0" animBg="1"/>
      <p:bldP spid="23" grpId="0" animBg="1"/>
      <p:bldP spid="24" grpId="0" animBg="1"/>
      <p:bldP spid="3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8B4AC2-40FB-9C1C-311B-0FFC288B3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DE" dirty="0"/>
              <a:t>Bonus - Welcome Call Process</a:t>
            </a:r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B6C817BF-EC86-3C63-DD2E-23FE59B959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1412776"/>
            <a:ext cx="9866023" cy="4267052"/>
          </a:xfr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7E6D8-2610-6AF9-004F-FC52BAD5DF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6CF62-003D-21BA-B1B7-7C96344D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AAA65-00DC-F8D9-0CD9-6985DC0EC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4406719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BDFF7F-CD7D-0957-0DCC-9490E0CD0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DE" dirty="0"/>
              <a:t>Bonus - PQM Process</a:t>
            </a:r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83164B86-5A61-CA96-FF17-6F4F00B329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802" y="1124744"/>
            <a:ext cx="8713365" cy="4835914"/>
          </a:xfr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90945-C56C-2F3F-0B21-4999BDEA2D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09E7C-C981-AA73-23C1-793B49D06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7911C-8006-43D6-B5F5-75E912A38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86947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B9BB12-F148-E6C7-D3DF-29EDAC304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Word Embeddings vs. Contextual Embeddings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B31E7-4284-840E-EEA6-78BDD6D5A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FA77C-A97D-4487-8C98-437BCA9FF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5A0BA-62E1-8803-AF6C-005E0EB3D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BA3FE54-863A-C1F5-BCC3-8B4AB76508CC}"/>
              </a:ext>
            </a:extLst>
          </p:cNvPr>
          <p:cNvGrpSpPr/>
          <p:nvPr/>
        </p:nvGrpSpPr>
        <p:grpSpPr>
          <a:xfrm>
            <a:off x="2202296" y="1574377"/>
            <a:ext cx="2948396" cy="1503304"/>
            <a:chOff x="767408" y="1815165"/>
            <a:chExt cx="3380444" cy="186624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DB12E33-C0FC-AE11-77AF-3D3B48B75557}"/>
                </a:ext>
              </a:extLst>
            </p:cNvPr>
            <p:cNvGrpSpPr/>
            <p:nvPr/>
          </p:nvGrpSpPr>
          <p:grpSpPr>
            <a:xfrm>
              <a:off x="767408" y="1815165"/>
              <a:ext cx="1635538" cy="1866248"/>
              <a:chOff x="767408" y="1815165"/>
              <a:chExt cx="1635538" cy="1866248"/>
            </a:xfrm>
          </p:grpSpPr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CA8299CF-5CB6-1DD1-3D27-278340DC195E}"/>
                  </a:ext>
                </a:extLst>
              </p:cNvPr>
              <p:cNvSpPr/>
              <p:nvPr/>
            </p:nvSpPr>
            <p:spPr bwMode="auto">
              <a:xfrm>
                <a:off x="1430840" y="1815165"/>
                <a:ext cx="972106" cy="37764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DE" sz="1400" dirty="0">
                    <a:solidFill>
                      <a:schemeClr val="tx1"/>
                    </a:solidFill>
                    <a:cs typeface="Arial" pitchFamily="34" charset="0"/>
                  </a:rPr>
                  <a:t>woman</a:t>
                </a:r>
              </a:p>
            </p:txBody>
          </p:sp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3300FD43-F8B2-080D-93DF-963CE3FCCC8A}"/>
                  </a:ext>
                </a:extLst>
              </p:cNvPr>
              <p:cNvSpPr/>
              <p:nvPr/>
            </p:nvSpPr>
            <p:spPr bwMode="auto">
              <a:xfrm>
                <a:off x="767408" y="3303767"/>
                <a:ext cx="963054" cy="377646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DE" sz="1400" dirty="0">
                    <a:solidFill>
                      <a:schemeClr val="tx1"/>
                    </a:solidFill>
                    <a:cs typeface="Arial" pitchFamily="34" charset="0"/>
                  </a:rPr>
                  <a:t>man</a:t>
                </a: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0BF3F217-C16D-6035-066A-2B2C6042F43E}"/>
                  </a:ext>
                </a:extLst>
              </p:cNvPr>
              <p:cNvCxnSpPr>
                <a:cxnSpLocks/>
                <a:stCxn id="7" idx="2"/>
                <a:endCxn id="8" idx="0"/>
              </p:cNvCxnSpPr>
              <p:nvPr/>
            </p:nvCxnSpPr>
            <p:spPr bwMode="auto">
              <a:xfrm flipH="1">
                <a:off x="1248935" y="2192812"/>
                <a:ext cx="667958" cy="1110955"/>
              </a:xfrm>
              <a:prstGeom prst="line">
                <a:avLst/>
              </a:prstGeom>
              <a:ln w="28575">
                <a:headEnd type="none" w="med" len="med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AD70F4F-CC2C-4FF2-F770-B225DB7C774F}"/>
                </a:ext>
              </a:extLst>
            </p:cNvPr>
            <p:cNvGrpSpPr/>
            <p:nvPr/>
          </p:nvGrpSpPr>
          <p:grpSpPr>
            <a:xfrm>
              <a:off x="2512314" y="1815165"/>
              <a:ext cx="1635538" cy="1866248"/>
              <a:chOff x="767408" y="1815165"/>
              <a:chExt cx="1635538" cy="1866248"/>
            </a:xfrm>
          </p:grpSpPr>
          <p:sp>
            <p:nvSpPr>
              <p:cNvPr id="20" name="Rounded Rectangle 19">
                <a:extLst>
                  <a:ext uri="{FF2B5EF4-FFF2-40B4-BE49-F238E27FC236}">
                    <a16:creationId xmlns:a16="http://schemas.microsoft.com/office/drawing/2014/main" id="{2293E4A5-D789-5960-3CFD-E57503DC095C}"/>
                  </a:ext>
                </a:extLst>
              </p:cNvPr>
              <p:cNvSpPr/>
              <p:nvPr/>
            </p:nvSpPr>
            <p:spPr bwMode="auto">
              <a:xfrm>
                <a:off x="1430840" y="1815165"/>
                <a:ext cx="972106" cy="37764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DE" sz="1400" dirty="0">
                    <a:solidFill>
                      <a:schemeClr val="tx1"/>
                    </a:solidFill>
                    <a:cs typeface="Arial" pitchFamily="34" charset="0"/>
                  </a:rPr>
                  <a:t>queen</a:t>
                </a:r>
              </a:p>
            </p:txBody>
          </p:sp>
          <p:sp>
            <p:nvSpPr>
              <p:cNvPr id="21" name="Rounded Rectangle 20">
                <a:extLst>
                  <a:ext uri="{FF2B5EF4-FFF2-40B4-BE49-F238E27FC236}">
                    <a16:creationId xmlns:a16="http://schemas.microsoft.com/office/drawing/2014/main" id="{E16DF0ED-F8D4-2B4E-F537-CA420AACC8D2}"/>
                  </a:ext>
                </a:extLst>
              </p:cNvPr>
              <p:cNvSpPr/>
              <p:nvPr/>
            </p:nvSpPr>
            <p:spPr bwMode="auto">
              <a:xfrm>
                <a:off x="767408" y="3303767"/>
                <a:ext cx="963054" cy="377646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DE" sz="1400" dirty="0">
                    <a:solidFill>
                      <a:schemeClr val="tx1"/>
                    </a:solidFill>
                    <a:cs typeface="Arial" pitchFamily="34" charset="0"/>
                  </a:rPr>
                  <a:t>king</a:t>
                </a: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13EEB2D-9FCB-88E8-CCB5-0874DF19114D}"/>
                  </a:ext>
                </a:extLst>
              </p:cNvPr>
              <p:cNvCxnSpPr>
                <a:cxnSpLocks/>
                <a:stCxn id="20" idx="2"/>
                <a:endCxn id="21" idx="0"/>
              </p:cNvCxnSpPr>
              <p:nvPr/>
            </p:nvCxnSpPr>
            <p:spPr bwMode="auto">
              <a:xfrm flipH="1">
                <a:off x="1248935" y="2192812"/>
                <a:ext cx="667958" cy="1110955"/>
              </a:xfrm>
              <a:prstGeom prst="line">
                <a:avLst/>
              </a:prstGeom>
              <a:ln w="28575">
                <a:headEnd type="none" w="med" len="med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94C0B1B-6019-AB2C-04EC-BA1D4B9C4D7D}"/>
                </a:ext>
              </a:extLst>
            </p:cNvPr>
            <p:cNvCxnSpPr>
              <a:stCxn id="7" idx="3"/>
              <a:endCxn id="20" idx="1"/>
            </p:cNvCxnSpPr>
            <p:nvPr/>
          </p:nvCxnSpPr>
          <p:spPr bwMode="auto">
            <a:xfrm>
              <a:off x="2402946" y="2003989"/>
              <a:ext cx="772800" cy="0"/>
            </a:xfrm>
            <a:prstGeom prst="line">
              <a:avLst/>
            </a:prstGeom>
            <a:ln w="28575">
              <a:prstDash val="dashDot"/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6E2797D-DF53-829A-70B8-B7DAE0D3DDF3}"/>
                </a:ext>
              </a:extLst>
            </p:cNvPr>
            <p:cNvCxnSpPr>
              <a:stCxn id="8" idx="3"/>
              <a:endCxn id="21" idx="1"/>
            </p:cNvCxnSpPr>
            <p:nvPr/>
          </p:nvCxnSpPr>
          <p:spPr bwMode="auto">
            <a:xfrm>
              <a:off x="1730462" y="3492590"/>
              <a:ext cx="781852" cy="0"/>
            </a:xfrm>
            <a:prstGeom prst="line">
              <a:avLst/>
            </a:prstGeom>
            <a:ln w="28575">
              <a:prstDash val="dashDot"/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Rechteck 32">
            <a:extLst>
              <a:ext uri="{FF2B5EF4-FFF2-40B4-BE49-F238E27FC236}">
                <a16:creationId xmlns:a16="http://schemas.microsoft.com/office/drawing/2014/main" id="{FF633259-6116-0608-509B-9B3E6F548055}"/>
              </a:ext>
            </a:extLst>
          </p:cNvPr>
          <p:cNvSpPr/>
          <p:nvPr/>
        </p:nvSpPr>
        <p:spPr bwMode="auto">
          <a:xfrm>
            <a:off x="5375920" y="1113312"/>
            <a:ext cx="1752505" cy="751461"/>
          </a:xfrm>
          <a:prstGeom prst="wedgeRoundRectCallout">
            <a:avLst>
              <a:gd name="adj1" fmla="val -91703"/>
              <a:gd name="adj2" fmla="val 106050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eaLnBrk="0" hangingPunct="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Word order is not considered.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Trouble with out-of-vocabulary words.</a:t>
            </a:r>
          </a:p>
          <a:p>
            <a:pPr eaLnBrk="0" hangingPunct="0"/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Rechteck 32">
            <a:extLst>
              <a:ext uri="{FF2B5EF4-FFF2-40B4-BE49-F238E27FC236}">
                <a16:creationId xmlns:a16="http://schemas.microsoft.com/office/drawing/2014/main" id="{61A15E96-B6B3-19C8-20A8-CEB1BEC4087C}"/>
              </a:ext>
            </a:extLst>
          </p:cNvPr>
          <p:cNvSpPr/>
          <p:nvPr/>
        </p:nvSpPr>
        <p:spPr bwMode="auto">
          <a:xfrm>
            <a:off x="457278" y="1260372"/>
            <a:ext cx="1548000" cy="2131314"/>
          </a:xfrm>
          <a:prstGeom prst="round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Word </a:t>
            </a:r>
          </a:p>
          <a:p>
            <a:pPr algn="ctr" eaLnBrk="0" hangingPunct="0"/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Embeddings</a:t>
            </a:r>
          </a:p>
        </p:txBody>
      </p:sp>
      <p:sp>
        <p:nvSpPr>
          <p:cNvPr id="29" name="Rechteck 32">
            <a:extLst>
              <a:ext uri="{FF2B5EF4-FFF2-40B4-BE49-F238E27FC236}">
                <a16:creationId xmlns:a16="http://schemas.microsoft.com/office/drawing/2014/main" id="{1F7B0ED4-721D-7F4E-5119-B1CA495A7579}"/>
              </a:ext>
            </a:extLst>
          </p:cNvPr>
          <p:cNvSpPr/>
          <p:nvPr/>
        </p:nvSpPr>
        <p:spPr bwMode="auto">
          <a:xfrm>
            <a:off x="454240" y="3960824"/>
            <a:ext cx="1548000" cy="2131314"/>
          </a:xfrm>
          <a:prstGeom prst="round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Contextual Embeddings</a:t>
            </a:r>
          </a:p>
        </p:txBody>
      </p:sp>
      <p:sp>
        <p:nvSpPr>
          <p:cNvPr id="33" name="Rechteck 10">
            <a:extLst>
              <a:ext uri="{FF2B5EF4-FFF2-40B4-BE49-F238E27FC236}">
                <a16:creationId xmlns:a16="http://schemas.microsoft.com/office/drawing/2014/main" id="{15310702-933D-4FF1-8867-243AE736487E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[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3"/>
              </a:rPr>
              <a:t>GloVe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] Pennington J., </a:t>
            </a:r>
            <a:r>
              <a:rPr lang="en-US" sz="800" i="1" dirty="0" err="1">
                <a:solidFill>
                  <a:srgbClr val="000000"/>
                </a:solidFill>
                <a:latin typeface="Arial"/>
              </a:rPr>
              <a:t>Socher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R., and Manning C. 2014. Global Vectors for Word Representation</a:t>
            </a:r>
          </a:p>
        </p:txBody>
      </p:sp>
      <p:sp>
        <p:nvSpPr>
          <p:cNvPr id="34" name="Rechteck 10">
            <a:extLst>
              <a:ext uri="{FF2B5EF4-FFF2-40B4-BE49-F238E27FC236}">
                <a16:creationId xmlns:a16="http://schemas.microsoft.com/office/drawing/2014/main" id="{C0AE2F69-3AB8-40C8-5B83-2A8A9EFA1001}"/>
              </a:ext>
            </a:extLst>
          </p:cNvPr>
          <p:cNvSpPr/>
          <p:nvPr/>
        </p:nvSpPr>
        <p:spPr>
          <a:xfrm>
            <a:off x="335360" y="6309900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[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4"/>
              </a:rPr>
              <a:t>BERT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] Devlin, Jacob and Chang, Ming-Wei and Lee, Kenton and Toutanova, Kristina. 2018. BERT: Pre-training of Deep Bidirectional Transformers for Language Understanding</a:t>
            </a:r>
          </a:p>
        </p:txBody>
      </p:sp>
      <p:sp>
        <p:nvSpPr>
          <p:cNvPr id="36" name="Rechteck 32">
            <a:extLst>
              <a:ext uri="{FF2B5EF4-FFF2-40B4-BE49-F238E27FC236}">
                <a16:creationId xmlns:a16="http://schemas.microsoft.com/office/drawing/2014/main" id="{C17FB5B3-6D0D-BCE8-24EB-D196014E1A43}"/>
              </a:ext>
            </a:extLst>
          </p:cNvPr>
          <p:cNvSpPr/>
          <p:nvPr/>
        </p:nvSpPr>
        <p:spPr bwMode="auto">
          <a:xfrm>
            <a:off x="1577905" y="1073285"/>
            <a:ext cx="976304" cy="7514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Word2Vec</a:t>
            </a:r>
          </a:p>
          <a:p>
            <a:pPr algn="ctr" eaLnBrk="0" hangingPunct="0"/>
            <a:r>
              <a:rPr lang="en-US" sz="1200" dirty="0" err="1">
                <a:solidFill>
                  <a:schemeClr val="tx1"/>
                </a:solidFill>
                <a:cs typeface="Arial" pitchFamily="34" charset="0"/>
              </a:rPr>
              <a:t>GloVe</a:t>
            </a: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/>
            <a:r>
              <a:rPr lang="en-US" sz="1200" dirty="0" err="1">
                <a:solidFill>
                  <a:schemeClr val="tx1"/>
                </a:solidFill>
                <a:cs typeface="Arial" pitchFamily="34" charset="0"/>
              </a:rPr>
              <a:t>FastText</a:t>
            </a: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echteck 32">
            <a:extLst>
              <a:ext uri="{FF2B5EF4-FFF2-40B4-BE49-F238E27FC236}">
                <a16:creationId xmlns:a16="http://schemas.microsoft.com/office/drawing/2014/main" id="{4EE89F30-FD60-C889-FC6A-1C1F2E85B942}"/>
              </a:ext>
            </a:extLst>
          </p:cNvPr>
          <p:cNvSpPr/>
          <p:nvPr/>
        </p:nvSpPr>
        <p:spPr bwMode="auto">
          <a:xfrm>
            <a:off x="3246571" y="4753122"/>
            <a:ext cx="2514657" cy="911913"/>
          </a:xfrm>
          <a:prstGeom prst="wedgeRoundRectCallout">
            <a:avLst>
              <a:gd name="adj1" fmla="val -78757"/>
              <a:gd name="adj2" fmla="val -34418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Vectorizes text, by considering word order of sentences. Current State-of-the-art.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F4F681-D0D1-5C37-DDB9-3589251F1D0A}"/>
              </a:ext>
            </a:extLst>
          </p:cNvPr>
          <p:cNvGrpSpPr/>
          <p:nvPr/>
        </p:nvGrpSpPr>
        <p:grpSpPr>
          <a:xfrm>
            <a:off x="7392144" y="3722662"/>
            <a:ext cx="4299265" cy="2082602"/>
            <a:chOff x="7392144" y="2147482"/>
            <a:chExt cx="4299265" cy="208260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75822A1-278D-8F14-3FF6-CEB1D57E6335}"/>
                </a:ext>
              </a:extLst>
            </p:cNvPr>
            <p:cNvSpPr/>
            <p:nvPr/>
          </p:nvSpPr>
          <p:spPr bwMode="auto">
            <a:xfrm>
              <a:off x="7392144" y="2147482"/>
              <a:ext cx="4299265" cy="208260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pic>
          <p:nvPicPr>
            <p:cNvPr id="4100" name="Picture 4">
              <a:extLst>
                <a:ext uri="{FF2B5EF4-FFF2-40B4-BE49-F238E27FC236}">
                  <a16:creationId xmlns:a16="http://schemas.microsoft.com/office/drawing/2014/main" id="{100D5EB5-CCE1-5447-6D06-077CE1CD39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>
                          <a14:foregroundMark x1="40000" y1="52276" x2="39524" y2="54772"/>
                          <a14:foregroundMark x1="42143" y1="50367" x2="42143" y2="50367"/>
                          <a14:foregroundMark x1="45000" y1="47577" x2="38690" y2="46549"/>
                          <a14:foregroundMark x1="38690" y1="46549" x2="39167" y2="54185"/>
                          <a14:foregroundMark x1="39167" y1="54185" x2="45357" y2="57122"/>
                          <a14:foregroundMark x1="45357" y1="57122" x2="49286" y2="51689"/>
                          <a14:foregroundMark x1="49286" y1="51689" x2="44881" y2="45374"/>
                          <a14:foregroundMark x1="44881" y1="45374" x2="40595" y2="45228"/>
                          <a14:foregroundMark x1="49643" y1="52717" x2="53333" y2="46843"/>
                          <a14:foregroundMark x1="53333" y1="46843" x2="58095" y2="50514"/>
                          <a14:foregroundMark x1="58095" y1="50514" x2="52500" y2="54772"/>
                          <a14:foregroundMark x1="52500" y1="54772" x2="49524" y2="52129"/>
                          <a14:foregroundMark x1="52738" y1="46990" x2="58333" y2="45081"/>
                          <a14:foregroundMark x1="58333" y1="45081" x2="60476" y2="51542"/>
                          <a14:foregroundMark x1="60476" y1="51542" x2="54762" y2="56975"/>
                          <a14:foregroundMark x1="54762" y1="56975" x2="52262" y2="550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6033" y="2379870"/>
              <a:ext cx="1854423" cy="1503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9" name="Gerade Verbindung mit Pfeil 43">
              <a:extLst>
                <a:ext uri="{FF2B5EF4-FFF2-40B4-BE49-F238E27FC236}">
                  <a16:creationId xmlns:a16="http://schemas.microsoft.com/office/drawing/2014/main" id="{BCABEB25-5328-9815-C2FB-FD6EAE59D0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36160" y="2463282"/>
              <a:ext cx="1224136" cy="754316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36E92AC-3B81-F2EF-0B2B-98BA0D939250}"/>
                </a:ext>
              </a:extLst>
            </p:cNvPr>
            <p:cNvGrpSpPr/>
            <p:nvPr/>
          </p:nvGrpSpPr>
          <p:grpSpPr>
            <a:xfrm>
              <a:off x="9768476" y="2204221"/>
              <a:ext cx="1872140" cy="1800842"/>
              <a:chOff x="9131714" y="2204221"/>
              <a:chExt cx="1872140" cy="1800842"/>
            </a:xfrm>
          </p:grpSpPr>
          <p:cxnSp>
            <p:nvCxnSpPr>
              <p:cNvPr id="40" name="Gerade Verbindung mit Pfeil 43">
                <a:extLst>
                  <a:ext uri="{FF2B5EF4-FFF2-40B4-BE49-F238E27FC236}">
                    <a16:creationId xmlns:a16="http://schemas.microsoft.com/office/drawing/2014/main" id="{2245ED0E-0BB1-D93C-0389-75420F61D8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131714" y="2798579"/>
                <a:ext cx="936000" cy="0"/>
              </a:xfrm>
              <a:prstGeom prst="straightConnector1">
                <a:avLst/>
              </a:prstGeom>
              <a:ln w="28575">
                <a:headEnd type="none" w="med" len="med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41" name="Graphic 40" descr="Apple with solid fill">
                <a:extLst>
                  <a:ext uri="{FF2B5EF4-FFF2-40B4-BE49-F238E27FC236}">
                    <a16:creationId xmlns:a16="http://schemas.microsoft.com/office/drawing/2014/main" id="{69C02130-8F08-8188-55A1-755D8F191D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0089454" y="2204221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44" name="Graphic 43">
                <a:extLst>
                  <a:ext uri="{FF2B5EF4-FFF2-40B4-BE49-F238E27FC236}">
                    <a16:creationId xmlns:a16="http://schemas.microsoft.com/office/drawing/2014/main" id="{240122F6-5E18-C5A9-B8CD-4EB01EECBE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10200456" y="3217598"/>
                <a:ext cx="662521" cy="787465"/>
              </a:xfrm>
              <a:prstGeom prst="rect">
                <a:avLst/>
              </a:prstGeom>
            </p:spPr>
          </p:pic>
          <p:cxnSp>
            <p:nvCxnSpPr>
              <p:cNvPr id="45" name="Gerade Verbindung mit Pfeil 43">
                <a:extLst>
                  <a:ext uri="{FF2B5EF4-FFF2-40B4-BE49-F238E27FC236}">
                    <a16:creationId xmlns:a16="http://schemas.microsoft.com/office/drawing/2014/main" id="{E15B4AAB-8749-A83E-A8F9-47921CC3A9A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153454" y="3645024"/>
                <a:ext cx="936000" cy="0"/>
              </a:xfrm>
              <a:prstGeom prst="straightConnector1">
                <a:avLst/>
              </a:prstGeom>
              <a:ln w="28575">
                <a:headEnd type="none" w="med" len="med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Rechteck 32">
            <a:extLst>
              <a:ext uri="{FF2B5EF4-FFF2-40B4-BE49-F238E27FC236}">
                <a16:creationId xmlns:a16="http://schemas.microsoft.com/office/drawing/2014/main" id="{FDDB5B32-E7E5-2934-B26E-F49885CA80FF}"/>
              </a:ext>
            </a:extLst>
          </p:cNvPr>
          <p:cNvSpPr/>
          <p:nvPr/>
        </p:nvSpPr>
        <p:spPr bwMode="auto">
          <a:xfrm>
            <a:off x="1577905" y="3697365"/>
            <a:ext cx="976304" cy="7514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err="1">
                <a:solidFill>
                  <a:schemeClr val="tx1"/>
                </a:solidFill>
                <a:cs typeface="Arial" pitchFamily="34" charset="0"/>
              </a:rPr>
              <a:t>ELMo</a:t>
            </a: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BERT</a:t>
            </a:r>
          </a:p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GPT-2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DB7C25C-C044-2CA3-5DF9-D2AA2B562E90}"/>
              </a:ext>
            </a:extLst>
          </p:cNvPr>
          <p:cNvGrpSpPr/>
          <p:nvPr/>
        </p:nvGrpSpPr>
        <p:grpSpPr>
          <a:xfrm>
            <a:off x="5213197" y="3068960"/>
            <a:ext cx="2454174" cy="1369414"/>
            <a:chOff x="5213197" y="3068960"/>
            <a:chExt cx="2454174" cy="136941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9854312-F399-6BCA-5CDB-089053849D16}"/>
                </a:ext>
              </a:extLst>
            </p:cNvPr>
            <p:cNvSpPr txBox="1"/>
            <p:nvPr/>
          </p:nvSpPr>
          <p:spPr>
            <a:xfrm>
              <a:off x="5265706" y="3124532"/>
              <a:ext cx="2401665" cy="1200329"/>
            </a:xfrm>
            <a:prstGeom prst="rect">
              <a:avLst/>
            </a:prstGeom>
            <a:noFill/>
            <a:ln w="10795" cap="flat" cmpd="sng" algn="ctr">
              <a:noFill/>
              <a:prstDash val="solid"/>
            </a:ln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DE" b="1" dirty="0"/>
                <a:t>Apple</a:t>
              </a:r>
              <a:r>
                <a:rPr lang="en-DE" dirty="0"/>
                <a:t> prices have increased with the new taxes on the tech industry.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5383B988-5E84-E4E1-6F67-475213C90C9A}"/>
                </a:ext>
              </a:extLst>
            </p:cNvPr>
            <p:cNvSpPr/>
            <p:nvPr/>
          </p:nvSpPr>
          <p:spPr bwMode="auto">
            <a:xfrm>
              <a:off x="5213197" y="3068960"/>
              <a:ext cx="2101032" cy="1369414"/>
            </a:xfrm>
            <a:prstGeom prst="roundRect">
              <a:avLst/>
            </a:prstGeom>
            <a:noFill/>
            <a:ln w="28575">
              <a:solidFill>
                <a:schemeClr val="accent6">
                  <a:lumMod val="40000"/>
                  <a:lumOff val="60000"/>
                </a:schemeClr>
              </a:solidFill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85CD3C7-9630-C652-709E-ECD7CD037239}"/>
              </a:ext>
            </a:extLst>
          </p:cNvPr>
          <p:cNvGrpSpPr/>
          <p:nvPr/>
        </p:nvGrpSpPr>
        <p:grpSpPr>
          <a:xfrm>
            <a:off x="7392144" y="2132856"/>
            <a:ext cx="4299265" cy="1233963"/>
            <a:chOff x="7392144" y="2132856"/>
            <a:chExt cx="4299265" cy="123396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125FBC8-5E3B-A5FB-A5F4-B84B55F3BEE4}"/>
                </a:ext>
              </a:extLst>
            </p:cNvPr>
            <p:cNvGrpSpPr/>
            <p:nvPr/>
          </p:nvGrpSpPr>
          <p:grpSpPr>
            <a:xfrm>
              <a:off x="7392144" y="2132856"/>
              <a:ext cx="4299265" cy="1233963"/>
              <a:chOff x="7392144" y="4530823"/>
              <a:chExt cx="4299265" cy="1233963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0251428A-F4DF-F401-64B2-F2517BF6FADB}"/>
                  </a:ext>
                </a:extLst>
              </p:cNvPr>
              <p:cNvSpPr/>
              <p:nvPr/>
            </p:nvSpPr>
            <p:spPr bwMode="auto">
              <a:xfrm>
                <a:off x="7392144" y="4530823"/>
                <a:ext cx="4299265" cy="1233963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882A2DC6-5094-BCA1-02C4-61AB4AC0F980}"/>
                  </a:ext>
                </a:extLst>
              </p:cNvPr>
              <p:cNvGrpSpPr/>
              <p:nvPr/>
            </p:nvGrpSpPr>
            <p:grpSpPr>
              <a:xfrm>
                <a:off x="7536160" y="4743943"/>
                <a:ext cx="2259992" cy="924135"/>
                <a:chOff x="4730868" y="4282463"/>
                <a:chExt cx="2259992" cy="924135"/>
              </a:xfrm>
            </p:grpSpPr>
            <p:pic>
              <p:nvPicPr>
                <p:cNvPr id="13" name="Graphic 12" descr="Raised hand with solid fill">
                  <a:extLst>
                    <a:ext uri="{FF2B5EF4-FFF2-40B4-BE49-F238E27FC236}">
                      <a16:creationId xmlns:a16="http://schemas.microsoft.com/office/drawing/2014/main" id="{750F20BC-4526-77B9-6EB1-1F5E698220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p:blipFill>
              <p:spPr>
                <a:xfrm rot="1032964">
                  <a:off x="6076460" y="4282463"/>
                  <a:ext cx="914400" cy="914400"/>
                </a:xfrm>
                <a:prstGeom prst="rect">
                  <a:avLst/>
                </a:prstGeom>
              </p:spPr>
            </p:pic>
            <p:cxnSp>
              <p:nvCxnSpPr>
                <p:cNvPr id="16" name="Gerade Verbindung mit Pfeil 43">
                  <a:extLst>
                    <a:ext uri="{FF2B5EF4-FFF2-40B4-BE49-F238E27FC236}">
                      <a16:creationId xmlns:a16="http://schemas.microsoft.com/office/drawing/2014/main" id="{E4B66124-B2A3-B3CA-F88C-8C3CB16385A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4730868" y="4767720"/>
                  <a:ext cx="1224000" cy="438878"/>
                </a:xfrm>
                <a:prstGeom prst="straightConnector1">
                  <a:avLst/>
                </a:prstGeom>
                <a:ln w="28575">
                  <a:headEnd type="none" w="med" len="med"/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8E9BF412-8094-A925-F8EF-AE69059D8A1B}"/>
                  </a:ext>
                </a:extLst>
              </p:cNvPr>
              <p:cNvGrpSpPr/>
              <p:nvPr/>
            </p:nvGrpSpPr>
            <p:grpSpPr>
              <a:xfrm>
                <a:off x="9768476" y="4608099"/>
                <a:ext cx="1872140" cy="914400"/>
                <a:chOff x="7032104" y="4118815"/>
                <a:chExt cx="1872140" cy="914400"/>
              </a:xfrm>
            </p:grpSpPr>
            <p:cxnSp>
              <p:nvCxnSpPr>
                <p:cNvPr id="25" name="Gerade Verbindung mit Pfeil 43">
                  <a:extLst>
                    <a:ext uri="{FF2B5EF4-FFF2-40B4-BE49-F238E27FC236}">
                      <a16:creationId xmlns:a16="http://schemas.microsoft.com/office/drawing/2014/main" id="{AA965166-B1B9-1ADA-7E1F-6E4064DF42D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7032104" y="4739916"/>
                  <a:ext cx="936000" cy="0"/>
                </a:xfrm>
                <a:prstGeom prst="straightConnector1">
                  <a:avLst/>
                </a:prstGeom>
                <a:ln w="28575">
                  <a:headEnd type="none" w="med" len="med"/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pic>
              <p:nvPicPr>
                <p:cNvPr id="38" name="Graphic 37" descr="Apple with solid fill">
                  <a:extLst>
                    <a:ext uri="{FF2B5EF4-FFF2-40B4-BE49-F238E27FC236}">
                      <a16:creationId xmlns:a16="http://schemas.microsoft.com/office/drawing/2014/main" id="{C0BC37A4-CE49-688C-AA84-811E33E1DC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989844" y="4118815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724DBAC-EA75-DBF6-1524-F6A023A9DA80}"/>
                </a:ext>
              </a:extLst>
            </p:cNvPr>
            <p:cNvGrpSpPr/>
            <p:nvPr/>
          </p:nvGrpSpPr>
          <p:grpSpPr>
            <a:xfrm rot="20060663">
              <a:off x="9176897" y="2800776"/>
              <a:ext cx="160630" cy="247482"/>
              <a:chOff x="9947908" y="1035466"/>
              <a:chExt cx="410114" cy="801942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0E9B77E-EC1D-781C-3195-A097854BA0F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539337" flipH="1">
                <a:off x="9947908" y="1035466"/>
                <a:ext cx="133188" cy="457318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DCEABB95-C967-3F66-316E-F11A1D47FAE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539337" flipH="1">
                <a:off x="10068638" y="1204383"/>
                <a:ext cx="141164" cy="457319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7594BCF3-E98E-23A1-4904-9812D0466EE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539337" flipH="1">
                <a:off x="10211437" y="1354007"/>
                <a:ext cx="146585" cy="483401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Arc 59">
            <a:extLst>
              <a:ext uri="{FF2B5EF4-FFF2-40B4-BE49-F238E27FC236}">
                <a16:creationId xmlns:a16="http://schemas.microsoft.com/office/drawing/2014/main" id="{5D059FA9-3515-4F64-5D1F-51B1DDFB6F63}"/>
              </a:ext>
            </a:extLst>
          </p:cNvPr>
          <p:cNvSpPr/>
          <p:nvPr/>
        </p:nvSpPr>
        <p:spPr bwMode="auto">
          <a:xfrm rot="11483505">
            <a:off x="9049374" y="3090834"/>
            <a:ext cx="268888" cy="61139"/>
          </a:xfrm>
          <a:custGeom>
            <a:avLst/>
            <a:gdLst>
              <a:gd name="connsiteX0" fmla="*/ 324036 w 648072"/>
              <a:gd name="connsiteY0" fmla="*/ 0 h 192430"/>
              <a:gd name="connsiteX1" fmla="*/ 648072 w 648072"/>
              <a:gd name="connsiteY1" fmla="*/ 96215 h 192430"/>
              <a:gd name="connsiteX2" fmla="*/ 324036 w 648072"/>
              <a:gd name="connsiteY2" fmla="*/ 96215 h 192430"/>
              <a:gd name="connsiteX3" fmla="*/ 324036 w 648072"/>
              <a:gd name="connsiteY3" fmla="*/ 0 h 192430"/>
              <a:gd name="connsiteX0" fmla="*/ 324036 w 648072"/>
              <a:gd name="connsiteY0" fmla="*/ 0 h 192430"/>
              <a:gd name="connsiteX1" fmla="*/ 648072 w 648072"/>
              <a:gd name="connsiteY1" fmla="*/ 96215 h 192430"/>
              <a:gd name="connsiteX0" fmla="*/ 0 w 324036"/>
              <a:gd name="connsiteY0" fmla="*/ 0 h 96215"/>
              <a:gd name="connsiteX1" fmla="*/ 324036 w 324036"/>
              <a:gd name="connsiteY1" fmla="*/ 96215 h 96215"/>
              <a:gd name="connsiteX2" fmla="*/ 0 w 324036"/>
              <a:gd name="connsiteY2" fmla="*/ 96215 h 96215"/>
              <a:gd name="connsiteX3" fmla="*/ 0 w 324036"/>
              <a:gd name="connsiteY3" fmla="*/ 0 h 96215"/>
              <a:gd name="connsiteX0" fmla="*/ 2902 w 324036"/>
              <a:gd name="connsiteY0" fmla="*/ 38898 h 96215"/>
              <a:gd name="connsiteX1" fmla="*/ 324036 w 324036"/>
              <a:gd name="connsiteY1" fmla="*/ 96215 h 96215"/>
              <a:gd name="connsiteX0" fmla="*/ 0 w 324036"/>
              <a:gd name="connsiteY0" fmla="*/ 0 h 96215"/>
              <a:gd name="connsiteX1" fmla="*/ 324036 w 324036"/>
              <a:gd name="connsiteY1" fmla="*/ 96215 h 96215"/>
              <a:gd name="connsiteX2" fmla="*/ 181470 w 324036"/>
              <a:gd name="connsiteY2" fmla="*/ 88393 h 96215"/>
              <a:gd name="connsiteX3" fmla="*/ 0 w 324036"/>
              <a:gd name="connsiteY3" fmla="*/ 0 h 96215"/>
              <a:gd name="connsiteX0" fmla="*/ 2902 w 324036"/>
              <a:gd name="connsiteY0" fmla="*/ 38898 h 96215"/>
              <a:gd name="connsiteX1" fmla="*/ 324036 w 324036"/>
              <a:gd name="connsiteY1" fmla="*/ 96215 h 96215"/>
              <a:gd name="connsiteX0" fmla="*/ 18602 w 321134"/>
              <a:gd name="connsiteY0" fmla="*/ 55958 h 57317"/>
              <a:gd name="connsiteX1" fmla="*/ 321134 w 321134"/>
              <a:gd name="connsiteY1" fmla="*/ 57317 h 57317"/>
              <a:gd name="connsiteX2" fmla="*/ 178568 w 321134"/>
              <a:gd name="connsiteY2" fmla="*/ 49495 h 57317"/>
              <a:gd name="connsiteX3" fmla="*/ 18602 w 321134"/>
              <a:gd name="connsiteY3" fmla="*/ 55958 h 57317"/>
              <a:gd name="connsiteX0" fmla="*/ 0 w 321134"/>
              <a:gd name="connsiteY0" fmla="*/ 0 h 57317"/>
              <a:gd name="connsiteX1" fmla="*/ 321134 w 321134"/>
              <a:gd name="connsiteY1" fmla="*/ 57317 h 57317"/>
              <a:gd name="connsiteX0" fmla="*/ 0 w 302532"/>
              <a:gd name="connsiteY0" fmla="*/ 59780 h 61139"/>
              <a:gd name="connsiteX1" fmla="*/ 302532 w 302532"/>
              <a:gd name="connsiteY1" fmla="*/ 61139 h 61139"/>
              <a:gd name="connsiteX2" fmla="*/ 159966 w 302532"/>
              <a:gd name="connsiteY2" fmla="*/ 53317 h 61139"/>
              <a:gd name="connsiteX3" fmla="*/ 0 w 302532"/>
              <a:gd name="connsiteY3" fmla="*/ 59780 h 61139"/>
              <a:gd name="connsiteX0" fmla="*/ 2741 w 302532"/>
              <a:gd name="connsiteY0" fmla="*/ 0 h 61139"/>
              <a:gd name="connsiteX1" fmla="*/ 302532 w 302532"/>
              <a:gd name="connsiteY1" fmla="*/ 61139 h 61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532" h="61139" stroke="0" extrusionOk="0">
                <a:moveTo>
                  <a:pt x="0" y="59780"/>
                </a:moveTo>
                <a:cubicBezTo>
                  <a:pt x="178960" y="59780"/>
                  <a:pt x="302532" y="8001"/>
                  <a:pt x="302532" y="61139"/>
                </a:cubicBezTo>
                <a:lnTo>
                  <a:pt x="159966" y="53317"/>
                </a:lnTo>
                <a:lnTo>
                  <a:pt x="0" y="59780"/>
                </a:lnTo>
                <a:close/>
              </a:path>
              <a:path w="302532" h="61139" fill="none">
                <a:moveTo>
                  <a:pt x="2741" y="0"/>
                </a:moveTo>
                <a:cubicBezTo>
                  <a:pt x="181701" y="0"/>
                  <a:pt x="302532" y="8001"/>
                  <a:pt x="302532" y="61139"/>
                </a:cubicBezTo>
              </a:path>
            </a:pathLst>
          </a:custGeom>
          <a:ln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908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6" grpId="0" animBg="1"/>
      <p:bldP spid="9" grpId="0" animBg="1"/>
      <p:bldP spid="2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5DA9BE-2375-7C4A-2656-5E13752F2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Traditional Topic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5D656-6461-14D7-83D2-228AF3FF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63580E-0B1B-BCA9-E51F-7986CAC4E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19885-8B3B-F9CD-06EB-EAB9B42A4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33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E74EA6D-9D31-C8D6-2B25-29CBAD7234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Bonus – Latent Dirichlet Allocation (LDA)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020CF68-170B-7F46-9AD0-A17FE1BB5B9A}"/>
              </a:ext>
            </a:extLst>
          </p:cNvPr>
          <p:cNvGrpSpPr/>
          <p:nvPr/>
        </p:nvGrpSpPr>
        <p:grpSpPr>
          <a:xfrm>
            <a:off x="354155" y="2645949"/>
            <a:ext cx="2390784" cy="1757540"/>
            <a:chOff x="911424" y="3055163"/>
            <a:chExt cx="1443731" cy="121081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AF325FB-37A8-9F91-5845-D550271AC9CC}"/>
                </a:ext>
              </a:extLst>
            </p:cNvPr>
            <p:cNvGrpSpPr/>
            <p:nvPr/>
          </p:nvGrpSpPr>
          <p:grpSpPr>
            <a:xfrm>
              <a:off x="1199456" y="3055163"/>
              <a:ext cx="1155699" cy="1058416"/>
              <a:chOff x="1660534" y="3079520"/>
              <a:chExt cx="1155699" cy="1058416"/>
            </a:xfrm>
          </p:grpSpPr>
          <p:pic>
            <p:nvPicPr>
              <p:cNvPr id="25" name="Graphic 24" descr="Document with solid fill">
                <a:extLst>
                  <a:ext uri="{FF2B5EF4-FFF2-40B4-BE49-F238E27FC236}">
                    <a16:creationId xmlns:a16="http://schemas.microsoft.com/office/drawing/2014/main" id="{26B0CB1E-4BDB-E675-D4A0-8D390563CA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901833" y="3079520"/>
                <a:ext cx="914400" cy="914400"/>
              </a:xfrm>
              <a:prstGeom prst="rect">
                <a:avLst/>
              </a:prstGeom>
            </p:spPr>
          </p:pic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43D74075-8E6B-96A3-231C-F811078CF502}"/>
                  </a:ext>
                </a:extLst>
              </p:cNvPr>
              <p:cNvGrpSpPr/>
              <p:nvPr/>
            </p:nvGrpSpPr>
            <p:grpSpPr>
              <a:xfrm>
                <a:off x="1660534" y="3223536"/>
                <a:ext cx="914400" cy="914400"/>
                <a:chOff x="1944688" y="2994444"/>
                <a:chExt cx="914400" cy="914400"/>
              </a:xfrm>
            </p:grpSpPr>
            <p:sp>
              <p:nvSpPr>
                <p:cNvPr id="27" name="Rectangle 13">
                  <a:extLst>
                    <a:ext uri="{FF2B5EF4-FFF2-40B4-BE49-F238E27FC236}">
                      <a16:creationId xmlns:a16="http://schemas.microsoft.com/office/drawing/2014/main" id="{E12A401D-091B-D550-6BBC-2ED0F0F7284E}"/>
                    </a:ext>
                  </a:extLst>
                </p:cNvPr>
                <p:cNvSpPr/>
                <p:nvPr/>
              </p:nvSpPr>
              <p:spPr bwMode="auto">
                <a:xfrm>
                  <a:off x="2067000" y="3055424"/>
                  <a:ext cx="585134" cy="757782"/>
                </a:xfrm>
                <a:custGeom>
                  <a:avLst/>
                  <a:gdLst>
                    <a:gd name="connsiteX0" fmla="*/ 0 w 648072"/>
                    <a:gd name="connsiteY0" fmla="*/ 0 h 958454"/>
                    <a:gd name="connsiteX1" fmla="*/ 648072 w 648072"/>
                    <a:gd name="connsiteY1" fmla="*/ 0 h 958454"/>
                    <a:gd name="connsiteX2" fmla="*/ 648072 w 648072"/>
                    <a:gd name="connsiteY2" fmla="*/ 958454 h 958454"/>
                    <a:gd name="connsiteX3" fmla="*/ 0 w 648072"/>
                    <a:gd name="connsiteY3" fmla="*/ 958454 h 958454"/>
                    <a:gd name="connsiteX4" fmla="*/ 0 w 648072"/>
                    <a:gd name="connsiteY4" fmla="*/ 0 h 958454"/>
                    <a:gd name="connsiteX0" fmla="*/ 0 w 648072"/>
                    <a:gd name="connsiteY0" fmla="*/ 0 h 958454"/>
                    <a:gd name="connsiteX1" fmla="*/ 548059 w 648072"/>
                    <a:gd name="connsiteY1" fmla="*/ 100013 h 958454"/>
                    <a:gd name="connsiteX2" fmla="*/ 648072 w 648072"/>
                    <a:gd name="connsiteY2" fmla="*/ 958454 h 958454"/>
                    <a:gd name="connsiteX3" fmla="*/ 0 w 648072"/>
                    <a:gd name="connsiteY3" fmla="*/ 958454 h 958454"/>
                    <a:gd name="connsiteX4" fmla="*/ 0 w 648072"/>
                    <a:gd name="connsiteY4" fmla="*/ 0 h 958454"/>
                    <a:gd name="connsiteX0" fmla="*/ 0 w 648072"/>
                    <a:gd name="connsiteY0" fmla="*/ 0 h 958454"/>
                    <a:gd name="connsiteX1" fmla="*/ 548059 w 648072"/>
                    <a:gd name="connsiteY1" fmla="*/ 100013 h 958454"/>
                    <a:gd name="connsiteX2" fmla="*/ 648072 w 648072"/>
                    <a:gd name="connsiteY2" fmla="*/ 801292 h 958454"/>
                    <a:gd name="connsiteX3" fmla="*/ 0 w 648072"/>
                    <a:gd name="connsiteY3" fmla="*/ 958454 h 958454"/>
                    <a:gd name="connsiteX4" fmla="*/ 0 w 648072"/>
                    <a:gd name="connsiteY4" fmla="*/ 0 h 958454"/>
                    <a:gd name="connsiteX0" fmla="*/ 0 w 648072"/>
                    <a:gd name="connsiteY0" fmla="*/ 0 h 801292"/>
                    <a:gd name="connsiteX1" fmla="*/ 548059 w 648072"/>
                    <a:gd name="connsiteY1" fmla="*/ 100013 h 801292"/>
                    <a:gd name="connsiteX2" fmla="*/ 648072 w 648072"/>
                    <a:gd name="connsiteY2" fmla="*/ 801292 h 801292"/>
                    <a:gd name="connsiteX3" fmla="*/ 57150 w 648072"/>
                    <a:gd name="connsiteY3" fmla="*/ 772716 h 801292"/>
                    <a:gd name="connsiteX4" fmla="*/ 0 w 648072"/>
                    <a:gd name="connsiteY4" fmla="*/ 0 h 801292"/>
                    <a:gd name="connsiteX0" fmla="*/ 28575 w 590922"/>
                    <a:gd name="connsiteY0" fmla="*/ 0 h 772717"/>
                    <a:gd name="connsiteX1" fmla="*/ 490909 w 590922"/>
                    <a:gd name="connsiteY1" fmla="*/ 71438 h 772717"/>
                    <a:gd name="connsiteX2" fmla="*/ 590922 w 590922"/>
                    <a:gd name="connsiteY2" fmla="*/ 772717 h 772717"/>
                    <a:gd name="connsiteX3" fmla="*/ 0 w 590922"/>
                    <a:gd name="connsiteY3" fmla="*/ 744141 h 772717"/>
                    <a:gd name="connsiteX4" fmla="*/ 28575 w 590922"/>
                    <a:gd name="connsiteY4" fmla="*/ 0 h 772717"/>
                    <a:gd name="connsiteX0" fmla="*/ 28575 w 590922"/>
                    <a:gd name="connsiteY0" fmla="*/ 0 h 772717"/>
                    <a:gd name="connsiteX1" fmla="*/ 490909 w 590922"/>
                    <a:gd name="connsiteY1" fmla="*/ 71438 h 772717"/>
                    <a:gd name="connsiteX2" fmla="*/ 489581 w 590922"/>
                    <a:gd name="connsiteY2" fmla="*/ 68342 h 772717"/>
                    <a:gd name="connsiteX3" fmla="*/ 590922 w 590922"/>
                    <a:gd name="connsiteY3" fmla="*/ 772717 h 772717"/>
                    <a:gd name="connsiteX4" fmla="*/ 0 w 590922"/>
                    <a:gd name="connsiteY4" fmla="*/ 744141 h 772717"/>
                    <a:gd name="connsiteX5" fmla="*/ 28575 w 590922"/>
                    <a:gd name="connsiteY5" fmla="*/ 0 h 772717"/>
                    <a:gd name="connsiteX0" fmla="*/ 28575 w 590922"/>
                    <a:gd name="connsiteY0" fmla="*/ 0 h 772717"/>
                    <a:gd name="connsiteX1" fmla="*/ 490909 w 590922"/>
                    <a:gd name="connsiteY1" fmla="*/ 71438 h 772717"/>
                    <a:gd name="connsiteX2" fmla="*/ 413936 w 590922"/>
                    <a:gd name="connsiteY2" fmla="*/ 49783 h 772717"/>
                    <a:gd name="connsiteX3" fmla="*/ 590922 w 590922"/>
                    <a:gd name="connsiteY3" fmla="*/ 772717 h 772717"/>
                    <a:gd name="connsiteX4" fmla="*/ 0 w 590922"/>
                    <a:gd name="connsiteY4" fmla="*/ 744141 h 772717"/>
                    <a:gd name="connsiteX5" fmla="*/ 28575 w 590922"/>
                    <a:gd name="connsiteY5" fmla="*/ 0 h 772717"/>
                    <a:gd name="connsiteX0" fmla="*/ 28575 w 590922"/>
                    <a:gd name="connsiteY0" fmla="*/ 0 h 772717"/>
                    <a:gd name="connsiteX1" fmla="*/ 391625 w 590922"/>
                    <a:gd name="connsiteY1" fmla="*/ 18855 h 772717"/>
                    <a:gd name="connsiteX2" fmla="*/ 413936 w 590922"/>
                    <a:gd name="connsiteY2" fmla="*/ 49783 h 772717"/>
                    <a:gd name="connsiteX3" fmla="*/ 590922 w 590922"/>
                    <a:gd name="connsiteY3" fmla="*/ 772717 h 772717"/>
                    <a:gd name="connsiteX4" fmla="*/ 0 w 590922"/>
                    <a:gd name="connsiteY4" fmla="*/ 744141 h 772717"/>
                    <a:gd name="connsiteX5" fmla="*/ 28575 w 590922"/>
                    <a:gd name="connsiteY5" fmla="*/ 0 h 772717"/>
                    <a:gd name="connsiteX0" fmla="*/ 28575 w 590922"/>
                    <a:gd name="connsiteY0" fmla="*/ 0 h 772717"/>
                    <a:gd name="connsiteX1" fmla="*/ 391625 w 590922"/>
                    <a:gd name="connsiteY1" fmla="*/ 18855 h 772717"/>
                    <a:gd name="connsiteX2" fmla="*/ 541587 w 590922"/>
                    <a:gd name="connsiteY2" fmla="*/ 210626 h 772717"/>
                    <a:gd name="connsiteX3" fmla="*/ 590922 w 590922"/>
                    <a:gd name="connsiteY3" fmla="*/ 772717 h 772717"/>
                    <a:gd name="connsiteX4" fmla="*/ 0 w 590922"/>
                    <a:gd name="connsiteY4" fmla="*/ 744141 h 772717"/>
                    <a:gd name="connsiteX5" fmla="*/ 28575 w 590922"/>
                    <a:gd name="connsiteY5" fmla="*/ 0 h 772717"/>
                    <a:gd name="connsiteX0" fmla="*/ 28575 w 590922"/>
                    <a:gd name="connsiteY0" fmla="*/ 0 h 772717"/>
                    <a:gd name="connsiteX1" fmla="*/ 398717 w 590922"/>
                    <a:gd name="connsiteY1" fmla="*/ 46693 h 772717"/>
                    <a:gd name="connsiteX2" fmla="*/ 541587 w 590922"/>
                    <a:gd name="connsiteY2" fmla="*/ 210626 h 772717"/>
                    <a:gd name="connsiteX3" fmla="*/ 590922 w 590922"/>
                    <a:gd name="connsiteY3" fmla="*/ 772717 h 772717"/>
                    <a:gd name="connsiteX4" fmla="*/ 0 w 590922"/>
                    <a:gd name="connsiteY4" fmla="*/ 744141 h 772717"/>
                    <a:gd name="connsiteX5" fmla="*/ 28575 w 590922"/>
                    <a:gd name="connsiteY5" fmla="*/ 0 h 772717"/>
                    <a:gd name="connsiteX0" fmla="*/ 184593 w 590922"/>
                    <a:gd name="connsiteY0" fmla="*/ 0 h 726320"/>
                    <a:gd name="connsiteX1" fmla="*/ 398717 w 590922"/>
                    <a:gd name="connsiteY1" fmla="*/ 296 h 726320"/>
                    <a:gd name="connsiteX2" fmla="*/ 541587 w 590922"/>
                    <a:gd name="connsiteY2" fmla="*/ 164229 h 726320"/>
                    <a:gd name="connsiteX3" fmla="*/ 590922 w 590922"/>
                    <a:gd name="connsiteY3" fmla="*/ 726320 h 726320"/>
                    <a:gd name="connsiteX4" fmla="*/ 0 w 590922"/>
                    <a:gd name="connsiteY4" fmla="*/ 697744 h 726320"/>
                    <a:gd name="connsiteX5" fmla="*/ 184593 w 590922"/>
                    <a:gd name="connsiteY5" fmla="*/ 0 h 726320"/>
                    <a:gd name="connsiteX0" fmla="*/ 0 w 406329"/>
                    <a:gd name="connsiteY0" fmla="*/ 0 h 726320"/>
                    <a:gd name="connsiteX1" fmla="*/ 214124 w 406329"/>
                    <a:gd name="connsiteY1" fmla="*/ 296 h 726320"/>
                    <a:gd name="connsiteX2" fmla="*/ 356994 w 406329"/>
                    <a:gd name="connsiteY2" fmla="*/ 164229 h 726320"/>
                    <a:gd name="connsiteX3" fmla="*/ 406329 w 406329"/>
                    <a:gd name="connsiteY3" fmla="*/ 726320 h 726320"/>
                    <a:gd name="connsiteX4" fmla="*/ 6883 w 406329"/>
                    <a:gd name="connsiteY4" fmla="*/ 604950 h 726320"/>
                    <a:gd name="connsiteX5" fmla="*/ 0 w 406329"/>
                    <a:gd name="connsiteY5" fmla="*/ 0 h 726320"/>
                    <a:gd name="connsiteX0" fmla="*/ 0 w 356994"/>
                    <a:gd name="connsiteY0" fmla="*/ 0 h 604950"/>
                    <a:gd name="connsiteX1" fmla="*/ 214124 w 356994"/>
                    <a:gd name="connsiteY1" fmla="*/ 296 h 604950"/>
                    <a:gd name="connsiteX2" fmla="*/ 356994 w 356994"/>
                    <a:gd name="connsiteY2" fmla="*/ 164229 h 604950"/>
                    <a:gd name="connsiteX3" fmla="*/ 351959 w 356994"/>
                    <a:gd name="connsiteY3" fmla="*/ 602595 h 604950"/>
                    <a:gd name="connsiteX4" fmla="*/ 6883 w 356994"/>
                    <a:gd name="connsiteY4" fmla="*/ 604950 h 604950"/>
                    <a:gd name="connsiteX5" fmla="*/ 0 w 356994"/>
                    <a:gd name="connsiteY5" fmla="*/ 0 h 60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994" h="604950">
                      <a:moveTo>
                        <a:pt x="0" y="0"/>
                      </a:moveTo>
                      <a:lnTo>
                        <a:pt x="214124" y="296"/>
                      </a:lnTo>
                      <a:lnTo>
                        <a:pt x="356994" y="164229"/>
                      </a:lnTo>
                      <a:cubicBezTo>
                        <a:pt x="355316" y="310351"/>
                        <a:pt x="353637" y="456473"/>
                        <a:pt x="351959" y="602595"/>
                      </a:cubicBezTo>
                      <a:lnTo>
                        <a:pt x="6883" y="604950"/>
                      </a:lnTo>
                      <a:cubicBezTo>
                        <a:pt x="4589" y="403300"/>
                        <a:pt x="2294" y="20165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DE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pic>
              <p:nvPicPr>
                <p:cNvPr id="28" name="Graphic 27" descr="Document with solid fill">
                  <a:extLst>
                    <a:ext uri="{FF2B5EF4-FFF2-40B4-BE49-F238E27FC236}">
                      <a16:creationId xmlns:a16="http://schemas.microsoft.com/office/drawing/2014/main" id="{624F5FC0-F91E-0DA0-6629-2642D155A2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44688" y="2994444"/>
                  <a:ext cx="914400" cy="914400"/>
                </a:xfrm>
                <a:prstGeom prst="rect">
                  <a:avLst/>
                </a:prstGeom>
              </p:spPr>
            </p:pic>
          </p:grpSp>
        </p:grpSp>
        <p:sp>
          <p:nvSpPr>
            <p:cNvPr id="23" name="Rectangle 13">
              <a:extLst>
                <a:ext uri="{FF2B5EF4-FFF2-40B4-BE49-F238E27FC236}">
                  <a16:creationId xmlns:a16="http://schemas.microsoft.com/office/drawing/2014/main" id="{DA8F6431-F5F0-82FD-1FA4-D08B8E47C575}"/>
                </a:ext>
              </a:extLst>
            </p:cNvPr>
            <p:cNvSpPr/>
            <p:nvPr/>
          </p:nvSpPr>
          <p:spPr bwMode="auto">
            <a:xfrm>
              <a:off x="1033736" y="3458595"/>
              <a:ext cx="585134" cy="757782"/>
            </a:xfrm>
            <a:custGeom>
              <a:avLst/>
              <a:gdLst>
                <a:gd name="connsiteX0" fmla="*/ 0 w 648072"/>
                <a:gd name="connsiteY0" fmla="*/ 0 h 958454"/>
                <a:gd name="connsiteX1" fmla="*/ 648072 w 648072"/>
                <a:gd name="connsiteY1" fmla="*/ 0 h 958454"/>
                <a:gd name="connsiteX2" fmla="*/ 648072 w 648072"/>
                <a:gd name="connsiteY2" fmla="*/ 958454 h 958454"/>
                <a:gd name="connsiteX3" fmla="*/ 0 w 648072"/>
                <a:gd name="connsiteY3" fmla="*/ 958454 h 958454"/>
                <a:gd name="connsiteX4" fmla="*/ 0 w 648072"/>
                <a:gd name="connsiteY4" fmla="*/ 0 h 958454"/>
                <a:gd name="connsiteX0" fmla="*/ 0 w 648072"/>
                <a:gd name="connsiteY0" fmla="*/ 0 h 958454"/>
                <a:gd name="connsiteX1" fmla="*/ 548059 w 648072"/>
                <a:gd name="connsiteY1" fmla="*/ 100013 h 958454"/>
                <a:gd name="connsiteX2" fmla="*/ 648072 w 648072"/>
                <a:gd name="connsiteY2" fmla="*/ 958454 h 958454"/>
                <a:gd name="connsiteX3" fmla="*/ 0 w 648072"/>
                <a:gd name="connsiteY3" fmla="*/ 958454 h 958454"/>
                <a:gd name="connsiteX4" fmla="*/ 0 w 648072"/>
                <a:gd name="connsiteY4" fmla="*/ 0 h 958454"/>
                <a:gd name="connsiteX0" fmla="*/ 0 w 648072"/>
                <a:gd name="connsiteY0" fmla="*/ 0 h 958454"/>
                <a:gd name="connsiteX1" fmla="*/ 548059 w 648072"/>
                <a:gd name="connsiteY1" fmla="*/ 100013 h 958454"/>
                <a:gd name="connsiteX2" fmla="*/ 648072 w 648072"/>
                <a:gd name="connsiteY2" fmla="*/ 801292 h 958454"/>
                <a:gd name="connsiteX3" fmla="*/ 0 w 648072"/>
                <a:gd name="connsiteY3" fmla="*/ 958454 h 958454"/>
                <a:gd name="connsiteX4" fmla="*/ 0 w 648072"/>
                <a:gd name="connsiteY4" fmla="*/ 0 h 958454"/>
                <a:gd name="connsiteX0" fmla="*/ 0 w 648072"/>
                <a:gd name="connsiteY0" fmla="*/ 0 h 801292"/>
                <a:gd name="connsiteX1" fmla="*/ 548059 w 648072"/>
                <a:gd name="connsiteY1" fmla="*/ 100013 h 801292"/>
                <a:gd name="connsiteX2" fmla="*/ 648072 w 648072"/>
                <a:gd name="connsiteY2" fmla="*/ 801292 h 801292"/>
                <a:gd name="connsiteX3" fmla="*/ 57150 w 648072"/>
                <a:gd name="connsiteY3" fmla="*/ 772716 h 801292"/>
                <a:gd name="connsiteX4" fmla="*/ 0 w 648072"/>
                <a:gd name="connsiteY4" fmla="*/ 0 h 801292"/>
                <a:gd name="connsiteX0" fmla="*/ 28575 w 590922"/>
                <a:gd name="connsiteY0" fmla="*/ 0 h 772717"/>
                <a:gd name="connsiteX1" fmla="*/ 490909 w 590922"/>
                <a:gd name="connsiteY1" fmla="*/ 71438 h 772717"/>
                <a:gd name="connsiteX2" fmla="*/ 590922 w 590922"/>
                <a:gd name="connsiteY2" fmla="*/ 772717 h 772717"/>
                <a:gd name="connsiteX3" fmla="*/ 0 w 590922"/>
                <a:gd name="connsiteY3" fmla="*/ 744141 h 772717"/>
                <a:gd name="connsiteX4" fmla="*/ 28575 w 590922"/>
                <a:gd name="connsiteY4" fmla="*/ 0 h 772717"/>
                <a:gd name="connsiteX0" fmla="*/ 28575 w 590922"/>
                <a:gd name="connsiteY0" fmla="*/ 0 h 772717"/>
                <a:gd name="connsiteX1" fmla="*/ 490909 w 590922"/>
                <a:gd name="connsiteY1" fmla="*/ 71438 h 772717"/>
                <a:gd name="connsiteX2" fmla="*/ 489581 w 590922"/>
                <a:gd name="connsiteY2" fmla="*/ 68342 h 772717"/>
                <a:gd name="connsiteX3" fmla="*/ 590922 w 590922"/>
                <a:gd name="connsiteY3" fmla="*/ 772717 h 772717"/>
                <a:gd name="connsiteX4" fmla="*/ 0 w 590922"/>
                <a:gd name="connsiteY4" fmla="*/ 744141 h 772717"/>
                <a:gd name="connsiteX5" fmla="*/ 28575 w 590922"/>
                <a:gd name="connsiteY5" fmla="*/ 0 h 772717"/>
                <a:gd name="connsiteX0" fmla="*/ 28575 w 590922"/>
                <a:gd name="connsiteY0" fmla="*/ 0 h 772717"/>
                <a:gd name="connsiteX1" fmla="*/ 490909 w 590922"/>
                <a:gd name="connsiteY1" fmla="*/ 71438 h 772717"/>
                <a:gd name="connsiteX2" fmla="*/ 413936 w 590922"/>
                <a:gd name="connsiteY2" fmla="*/ 49783 h 772717"/>
                <a:gd name="connsiteX3" fmla="*/ 590922 w 590922"/>
                <a:gd name="connsiteY3" fmla="*/ 772717 h 772717"/>
                <a:gd name="connsiteX4" fmla="*/ 0 w 590922"/>
                <a:gd name="connsiteY4" fmla="*/ 744141 h 772717"/>
                <a:gd name="connsiteX5" fmla="*/ 28575 w 590922"/>
                <a:gd name="connsiteY5" fmla="*/ 0 h 772717"/>
                <a:gd name="connsiteX0" fmla="*/ 28575 w 590922"/>
                <a:gd name="connsiteY0" fmla="*/ 0 h 772717"/>
                <a:gd name="connsiteX1" fmla="*/ 391625 w 590922"/>
                <a:gd name="connsiteY1" fmla="*/ 18855 h 772717"/>
                <a:gd name="connsiteX2" fmla="*/ 413936 w 590922"/>
                <a:gd name="connsiteY2" fmla="*/ 49783 h 772717"/>
                <a:gd name="connsiteX3" fmla="*/ 590922 w 590922"/>
                <a:gd name="connsiteY3" fmla="*/ 772717 h 772717"/>
                <a:gd name="connsiteX4" fmla="*/ 0 w 590922"/>
                <a:gd name="connsiteY4" fmla="*/ 744141 h 772717"/>
                <a:gd name="connsiteX5" fmla="*/ 28575 w 590922"/>
                <a:gd name="connsiteY5" fmla="*/ 0 h 772717"/>
                <a:gd name="connsiteX0" fmla="*/ 28575 w 590922"/>
                <a:gd name="connsiteY0" fmla="*/ 0 h 772717"/>
                <a:gd name="connsiteX1" fmla="*/ 391625 w 590922"/>
                <a:gd name="connsiteY1" fmla="*/ 18855 h 772717"/>
                <a:gd name="connsiteX2" fmla="*/ 541587 w 590922"/>
                <a:gd name="connsiteY2" fmla="*/ 210626 h 772717"/>
                <a:gd name="connsiteX3" fmla="*/ 590922 w 590922"/>
                <a:gd name="connsiteY3" fmla="*/ 772717 h 772717"/>
                <a:gd name="connsiteX4" fmla="*/ 0 w 590922"/>
                <a:gd name="connsiteY4" fmla="*/ 744141 h 772717"/>
                <a:gd name="connsiteX5" fmla="*/ 28575 w 590922"/>
                <a:gd name="connsiteY5" fmla="*/ 0 h 772717"/>
                <a:gd name="connsiteX0" fmla="*/ 28575 w 590922"/>
                <a:gd name="connsiteY0" fmla="*/ 0 h 772717"/>
                <a:gd name="connsiteX1" fmla="*/ 398717 w 590922"/>
                <a:gd name="connsiteY1" fmla="*/ 46693 h 772717"/>
                <a:gd name="connsiteX2" fmla="*/ 541587 w 590922"/>
                <a:gd name="connsiteY2" fmla="*/ 210626 h 772717"/>
                <a:gd name="connsiteX3" fmla="*/ 590922 w 590922"/>
                <a:gd name="connsiteY3" fmla="*/ 772717 h 772717"/>
                <a:gd name="connsiteX4" fmla="*/ 0 w 590922"/>
                <a:gd name="connsiteY4" fmla="*/ 744141 h 772717"/>
                <a:gd name="connsiteX5" fmla="*/ 28575 w 590922"/>
                <a:gd name="connsiteY5" fmla="*/ 0 h 772717"/>
                <a:gd name="connsiteX0" fmla="*/ 184593 w 590922"/>
                <a:gd name="connsiteY0" fmla="*/ 0 h 726320"/>
                <a:gd name="connsiteX1" fmla="*/ 398717 w 590922"/>
                <a:gd name="connsiteY1" fmla="*/ 296 h 726320"/>
                <a:gd name="connsiteX2" fmla="*/ 541587 w 590922"/>
                <a:gd name="connsiteY2" fmla="*/ 164229 h 726320"/>
                <a:gd name="connsiteX3" fmla="*/ 590922 w 590922"/>
                <a:gd name="connsiteY3" fmla="*/ 726320 h 726320"/>
                <a:gd name="connsiteX4" fmla="*/ 0 w 590922"/>
                <a:gd name="connsiteY4" fmla="*/ 697744 h 726320"/>
                <a:gd name="connsiteX5" fmla="*/ 184593 w 590922"/>
                <a:gd name="connsiteY5" fmla="*/ 0 h 726320"/>
                <a:gd name="connsiteX0" fmla="*/ 0 w 406329"/>
                <a:gd name="connsiteY0" fmla="*/ 0 h 726320"/>
                <a:gd name="connsiteX1" fmla="*/ 214124 w 406329"/>
                <a:gd name="connsiteY1" fmla="*/ 296 h 726320"/>
                <a:gd name="connsiteX2" fmla="*/ 356994 w 406329"/>
                <a:gd name="connsiteY2" fmla="*/ 164229 h 726320"/>
                <a:gd name="connsiteX3" fmla="*/ 406329 w 406329"/>
                <a:gd name="connsiteY3" fmla="*/ 726320 h 726320"/>
                <a:gd name="connsiteX4" fmla="*/ 6883 w 406329"/>
                <a:gd name="connsiteY4" fmla="*/ 604950 h 726320"/>
                <a:gd name="connsiteX5" fmla="*/ 0 w 406329"/>
                <a:gd name="connsiteY5" fmla="*/ 0 h 726320"/>
                <a:gd name="connsiteX0" fmla="*/ 0 w 356994"/>
                <a:gd name="connsiteY0" fmla="*/ 0 h 604950"/>
                <a:gd name="connsiteX1" fmla="*/ 214124 w 356994"/>
                <a:gd name="connsiteY1" fmla="*/ 296 h 604950"/>
                <a:gd name="connsiteX2" fmla="*/ 356994 w 356994"/>
                <a:gd name="connsiteY2" fmla="*/ 164229 h 604950"/>
                <a:gd name="connsiteX3" fmla="*/ 351959 w 356994"/>
                <a:gd name="connsiteY3" fmla="*/ 602595 h 604950"/>
                <a:gd name="connsiteX4" fmla="*/ 6883 w 356994"/>
                <a:gd name="connsiteY4" fmla="*/ 604950 h 604950"/>
                <a:gd name="connsiteX5" fmla="*/ 0 w 356994"/>
                <a:gd name="connsiteY5" fmla="*/ 0 h 6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994" h="604950">
                  <a:moveTo>
                    <a:pt x="0" y="0"/>
                  </a:moveTo>
                  <a:lnTo>
                    <a:pt x="214124" y="296"/>
                  </a:lnTo>
                  <a:lnTo>
                    <a:pt x="356994" y="164229"/>
                  </a:lnTo>
                  <a:cubicBezTo>
                    <a:pt x="355316" y="310351"/>
                    <a:pt x="353637" y="456473"/>
                    <a:pt x="351959" y="602595"/>
                  </a:cubicBezTo>
                  <a:lnTo>
                    <a:pt x="6883" y="604950"/>
                  </a:lnTo>
                  <a:cubicBezTo>
                    <a:pt x="4589" y="403300"/>
                    <a:pt x="2294" y="20165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pic>
          <p:nvPicPr>
            <p:cNvPr id="24" name="Graphic 23" descr="Document with solid fill">
              <a:extLst>
                <a:ext uri="{FF2B5EF4-FFF2-40B4-BE49-F238E27FC236}">
                  <a16:creationId xmlns:a16="http://schemas.microsoft.com/office/drawing/2014/main" id="{05DA37C0-D7BC-93C7-41F2-FF3BD0F0A3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11424" y="3351582"/>
              <a:ext cx="914400" cy="91440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3DA8EE5-D9FA-9251-099E-1A4DAD5ED970}"/>
              </a:ext>
            </a:extLst>
          </p:cNvPr>
          <p:cNvSpPr txBox="1"/>
          <p:nvPr/>
        </p:nvSpPr>
        <p:spPr>
          <a:xfrm>
            <a:off x="610679" y="4584708"/>
            <a:ext cx="173467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</a:rPr>
              <a:t>C</a:t>
            </a:r>
            <a:r>
              <a:rPr lang="en-DE" dirty="0">
                <a:latin typeface="Arial" pitchFamily="34" charset="0"/>
              </a:rPr>
              <a:t>ollection of Documents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CD1FE35-1B1F-7004-32FC-7514EEAEBC1D}"/>
              </a:ext>
            </a:extLst>
          </p:cNvPr>
          <p:cNvSpPr/>
          <p:nvPr/>
        </p:nvSpPr>
        <p:spPr bwMode="auto">
          <a:xfrm>
            <a:off x="4434943" y="2911198"/>
            <a:ext cx="2954826" cy="119654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AF4BD8-C3B0-1E67-215D-E4E1F57E16BF}"/>
              </a:ext>
            </a:extLst>
          </p:cNvPr>
          <p:cNvSpPr txBox="1"/>
          <p:nvPr/>
        </p:nvSpPr>
        <p:spPr>
          <a:xfrm>
            <a:off x="8115015" y="3490964"/>
            <a:ext cx="395193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latin typeface="Arial" pitchFamily="34" charset="0"/>
              </a:rPr>
              <a:t>Topic representations / Clusters</a:t>
            </a:r>
          </a:p>
        </p:txBody>
      </p:sp>
      <p:cxnSp>
        <p:nvCxnSpPr>
          <p:cNvPr id="12" name="Gerade Verbindung mit Pfeil 43">
            <a:extLst>
              <a:ext uri="{FF2B5EF4-FFF2-40B4-BE49-F238E27FC236}">
                <a16:creationId xmlns:a16="http://schemas.microsoft.com/office/drawing/2014/main" id="{F0674BAE-A5C9-4AEA-93AA-56BFFCFACBE1}"/>
              </a:ext>
            </a:extLst>
          </p:cNvPr>
          <p:cNvCxnSpPr>
            <a:cxnSpLocks/>
          </p:cNvCxnSpPr>
          <p:nvPr/>
        </p:nvCxnSpPr>
        <p:spPr bwMode="auto">
          <a:xfrm>
            <a:off x="2624231" y="3429000"/>
            <a:ext cx="936000" cy="0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mit Pfeil 43">
            <a:extLst>
              <a:ext uri="{FF2B5EF4-FFF2-40B4-BE49-F238E27FC236}">
                <a16:creationId xmlns:a16="http://schemas.microsoft.com/office/drawing/2014/main" id="{E867A261-DDC5-B825-85BC-78E19772EF46}"/>
              </a:ext>
            </a:extLst>
          </p:cNvPr>
          <p:cNvCxnSpPr>
            <a:cxnSpLocks/>
          </p:cNvCxnSpPr>
          <p:nvPr/>
        </p:nvCxnSpPr>
        <p:spPr bwMode="auto">
          <a:xfrm flipV="1">
            <a:off x="7518918" y="2564904"/>
            <a:ext cx="1080000" cy="0"/>
          </a:xfrm>
          <a:prstGeom prst="straightConnector1">
            <a:avLst/>
          </a:prstGeom>
          <a:ln w="28575">
            <a:headEnd type="none" w="med" len="med"/>
            <a:tailEnd type="arrow"/>
          </a:ln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Gerade Verbindung mit Pfeil 43">
            <a:extLst>
              <a:ext uri="{FF2B5EF4-FFF2-40B4-BE49-F238E27FC236}">
                <a16:creationId xmlns:a16="http://schemas.microsoft.com/office/drawing/2014/main" id="{9FBEB409-6D15-C2EE-DA86-628DDC22D46A}"/>
              </a:ext>
            </a:extLst>
          </p:cNvPr>
          <p:cNvCxnSpPr>
            <a:cxnSpLocks/>
          </p:cNvCxnSpPr>
          <p:nvPr/>
        </p:nvCxnSpPr>
        <p:spPr bwMode="auto">
          <a:xfrm>
            <a:off x="7518918" y="4482526"/>
            <a:ext cx="1080000" cy="0"/>
          </a:xfrm>
          <a:prstGeom prst="straightConnector1">
            <a:avLst/>
          </a:prstGeom>
          <a:ln w="28575">
            <a:headEnd type="none" w="med" len="med"/>
            <a:tailEnd type="arrow"/>
          </a:ln>
          <a:scene3d>
            <a:camera prst="orthographicFront">
              <a:rot lat="0" lon="0" rev="19799999"/>
            </a:camera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9" name="Picture 38" descr="Chart&#10;&#10;Description automatically generated">
            <a:extLst>
              <a:ext uri="{FF2B5EF4-FFF2-40B4-BE49-F238E27FC236}">
                <a16:creationId xmlns:a16="http://schemas.microsoft.com/office/drawing/2014/main" id="{6CD37538-BF52-281A-2B23-110445D347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359" y="944241"/>
            <a:ext cx="2671249" cy="2556767"/>
          </a:xfrm>
          <a:prstGeom prst="rect">
            <a:avLst/>
          </a:prstGeom>
        </p:spPr>
      </p:pic>
      <p:pic>
        <p:nvPicPr>
          <p:cNvPr id="41" name="Picture 40" descr="Chart, bar chart&#10;&#10;Description automatically generated">
            <a:extLst>
              <a:ext uri="{FF2B5EF4-FFF2-40B4-BE49-F238E27FC236}">
                <a16:creationId xmlns:a16="http://schemas.microsoft.com/office/drawing/2014/main" id="{ED64DBA5-7508-13DF-2A87-DC63DB6DE0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453" y="3872737"/>
            <a:ext cx="2319057" cy="2290874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97E46888-1D78-EDB1-E43B-FC89D215D9D4}"/>
              </a:ext>
            </a:extLst>
          </p:cNvPr>
          <p:cNvSpPr/>
          <p:nvPr/>
        </p:nvSpPr>
        <p:spPr bwMode="auto">
          <a:xfrm>
            <a:off x="5375919" y="3076210"/>
            <a:ext cx="1723439" cy="81038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8CDCAD4-80E5-E96D-B7F2-44D3B4A3852F}"/>
              </a:ext>
            </a:extLst>
          </p:cNvPr>
          <p:cNvSpPr txBox="1"/>
          <p:nvPr/>
        </p:nvSpPr>
        <p:spPr>
          <a:xfrm>
            <a:off x="8362789" y="6093296"/>
            <a:ext cx="345638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latin typeface="Arial" pitchFamily="34" charset="0"/>
              </a:rPr>
              <a:t>Frequency of topics per documents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9A776F-25A0-E5DC-B1E5-7A32455FA28B}"/>
              </a:ext>
            </a:extLst>
          </p:cNvPr>
          <p:cNvSpPr txBox="1"/>
          <p:nvPr/>
        </p:nvSpPr>
        <p:spPr>
          <a:xfrm>
            <a:off x="3543736" y="4237634"/>
            <a:ext cx="93600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Dirichlet parameter</a:t>
            </a:r>
            <a:endParaRPr lang="en-DE" sz="1200" dirty="0">
              <a:latin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D30C5A-4A8F-89BD-0EDA-7D7507F2DBE1}"/>
              </a:ext>
            </a:extLst>
          </p:cNvPr>
          <p:cNvSpPr txBox="1"/>
          <p:nvPr/>
        </p:nvSpPr>
        <p:spPr>
          <a:xfrm>
            <a:off x="4244438" y="4693024"/>
            <a:ext cx="1285111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Document-topic distribution</a:t>
            </a:r>
            <a:endParaRPr lang="en-DE" sz="1200" dirty="0"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197F6F-F027-DEC3-8ABA-FF4725268E6E}"/>
              </a:ext>
            </a:extLst>
          </p:cNvPr>
          <p:cNvSpPr txBox="1"/>
          <p:nvPr/>
        </p:nvSpPr>
        <p:spPr>
          <a:xfrm>
            <a:off x="5170929" y="5127575"/>
            <a:ext cx="1285111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Word-topic assignment</a:t>
            </a:r>
            <a:endParaRPr lang="en-DE" sz="1200" dirty="0">
              <a:latin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8470CA-6076-9AA0-B99F-EE4B0F9A90A3}"/>
              </a:ext>
            </a:extLst>
          </p:cNvPr>
          <p:cNvSpPr txBox="1"/>
          <p:nvPr/>
        </p:nvSpPr>
        <p:spPr>
          <a:xfrm>
            <a:off x="6611089" y="4962499"/>
            <a:ext cx="1285111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Number of documents</a:t>
            </a:r>
            <a:endParaRPr lang="en-DE" sz="1200" dirty="0">
              <a:latin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F78AA5-9098-5E24-A444-8BFA1BE363BE}"/>
              </a:ext>
            </a:extLst>
          </p:cNvPr>
          <p:cNvSpPr txBox="1"/>
          <p:nvPr/>
        </p:nvSpPr>
        <p:spPr>
          <a:xfrm>
            <a:off x="6248590" y="4365104"/>
            <a:ext cx="855522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Observed word</a:t>
            </a:r>
            <a:endParaRPr lang="en-DE" sz="1200" dirty="0">
              <a:latin typeface="Arial" pitchFamily="34" charset="0"/>
            </a:endParaRPr>
          </a:p>
        </p:txBody>
      </p:sp>
      <p:cxnSp>
        <p:nvCxnSpPr>
          <p:cNvPr id="18" name="Gerade Verbindung mit Pfeil 43">
            <a:extLst>
              <a:ext uri="{FF2B5EF4-FFF2-40B4-BE49-F238E27FC236}">
                <a16:creationId xmlns:a16="http://schemas.microsoft.com/office/drawing/2014/main" id="{FE0DC317-C866-E6B0-A35E-9962DBD87F21}"/>
              </a:ext>
            </a:extLst>
          </p:cNvPr>
          <p:cNvCxnSpPr>
            <a:cxnSpLocks/>
            <a:stCxn id="46" idx="4"/>
            <a:endCxn id="7" idx="0"/>
          </p:cNvCxnSpPr>
          <p:nvPr/>
        </p:nvCxnSpPr>
        <p:spPr bwMode="auto">
          <a:xfrm>
            <a:off x="4876637" y="3666184"/>
            <a:ext cx="0" cy="1026840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mit Pfeil 43">
            <a:extLst>
              <a:ext uri="{FF2B5EF4-FFF2-40B4-BE49-F238E27FC236}">
                <a16:creationId xmlns:a16="http://schemas.microsoft.com/office/drawing/2014/main" id="{2893142D-3D40-6834-95AA-3DB7B2018763}"/>
              </a:ext>
            </a:extLst>
          </p:cNvPr>
          <p:cNvCxnSpPr>
            <a:cxnSpLocks/>
            <a:stCxn id="47" idx="4"/>
            <a:endCxn id="9" idx="0"/>
          </p:cNvCxnSpPr>
          <p:nvPr/>
        </p:nvCxnSpPr>
        <p:spPr bwMode="auto">
          <a:xfrm>
            <a:off x="5776934" y="3660241"/>
            <a:ext cx="0" cy="1467334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mit Pfeil 43">
            <a:extLst>
              <a:ext uri="{FF2B5EF4-FFF2-40B4-BE49-F238E27FC236}">
                <a16:creationId xmlns:a16="http://schemas.microsoft.com/office/drawing/2014/main" id="{8DC39A05-CB7D-FCC2-01C6-94B0609F0A3B}"/>
              </a:ext>
            </a:extLst>
          </p:cNvPr>
          <p:cNvCxnSpPr>
            <a:cxnSpLocks/>
            <a:stCxn id="45" idx="4"/>
            <a:endCxn id="2" idx="0"/>
          </p:cNvCxnSpPr>
          <p:nvPr/>
        </p:nvCxnSpPr>
        <p:spPr bwMode="auto">
          <a:xfrm>
            <a:off x="4007792" y="3663543"/>
            <a:ext cx="3944" cy="574091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Gerade Verbindung mit Pfeil 43">
            <a:extLst>
              <a:ext uri="{FF2B5EF4-FFF2-40B4-BE49-F238E27FC236}">
                <a16:creationId xmlns:a16="http://schemas.microsoft.com/office/drawing/2014/main" id="{AB76A292-AB91-943B-FAD8-E3AF9F03CBB2}"/>
              </a:ext>
            </a:extLst>
          </p:cNvPr>
          <p:cNvCxnSpPr>
            <a:cxnSpLocks/>
            <a:stCxn id="57" idx="2"/>
            <a:endCxn id="13" idx="0"/>
          </p:cNvCxnSpPr>
          <p:nvPr/>
        </p:nvCxnSpPr>
        <p:spPr bwMode="auto">
          <a:xfrm>
            <a:off x="7250503" y="4066039"/>
            <a:ext cx="3142" cy="896460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43">
            <a:extLst>
              <a:ext uri="{FF2B5EF4-FFF2-40B4-BE49-F238E27FC236}">
                <a16:creationId xmlns:a16="http://schemas.microsoft.com/office/drawing/2014/main" id="{BB9C0F64-1D7A-2135-6E12-4EE2EF00EE93}"/>
              </a:ext>
            </a:extLst>
          </p:cNvPr>
          <p:cNvCxnSpPr>
            <a:cxnSpLocks/>
            <a:stCxn id="48" idx="4"/>
            <a:endCxn id="14" idx="0"/>
          </p:cNvCxnSpPr>
          <p:nvPr/>
        </p:nvCxnSpPr>
        <p:spPr bwMode="auto">
          <a:xfrm>
            <a:off x="6665876" y="3663543"/>
            <a:ext cx="10475" cy="701561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8BCF25E-D979-8D7A-8B17-74009757E392}"/>
              </a:ext>
            </a:extLst>
          </p:cNvPr>
          <p:cNvSpPr txBox="1"/>
          <p:nvPr/>
        </p:nvSpPr>
        <p:spPr>
          <a:xfrm>
            <a:off x="6302940" y="1983785"/>
            <a:ext cx="1285111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Number of words in given document</a:t>
            </a:r>
            <a:endParaRPr lang="en-DE" sz="1200" dirty="0">
              <a:latin typeface="Arial" pitchFamily="34" charset="0"/>
            </a:endParaRPr>
          </a:p>
        </p:txBody>
      </p:sp>
      <p:cxnSp>
        <p:nvCxnSpPr>
          <p:cNvPr id="21" name="Gerade Verbindung mit Pfeil 43">
            <a:extLst>
              <a:ext uri="{FF2B5EF4-FFF2-40B4-BE49-F238E27FC236}">
                <a16:creationId xmlns:a16="http://schemas.microsoft.com/office/drawing/2014/main" id="{42ED37CA-FED6-F517-B9B4-91EF4CFD6F17}"/>
              </a:ext>
            </a:extLst>
          </p:cNvPr>
          <p:cNvCxnSpPr>
            <a:cxnSpLocks/>
          </p:cNvCxnSpPr>
          <p:nvPr/>
        </p:nvCxnSpPr>
        <p:spPr bwMode="auto">
          <a:xfrm>
            <a:off x="6960096" y="2636912"/>
            <a:ext cx="2375" cy="1008112"/>
          </a:xfrm>
          <a:prstGeom prst="straightConnector1">
            <a:avLst/>
          </a:prstGeom>
          <a:ln w="28575">
            <a:headEnd type="arrow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5085887A-A64A-0D5E-B75F-B2CAFE4ECAB1}"/>
              </a:ext>
            </a:extLst>
          </p:cNvPr>
          <p:cNvSpPr>
            <a:spLocks noChangeAspect="1"/>
          </p:cNvSpPr>
          <p:nvPr/>
        </p:nvSpPr>
        <p:spPr bwMode="auto">
          <a:xfrm>
            <a:off x="3791792" y="3231543"/>
            <a:ext cx="432000" cy="432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⍺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E93B64-B28D-F0A1-FD90-B66ACBE2B1C8}"/>
              </a:ext>
            </a:extLst>
          </p:cNvPr>
          <p:cNvSpPr>
            <a:spLocks noChangeAspect="1"/>
          </p:cNvSpPr>
          <p:nvPr/>
        </p:nvSpPr>
        <p:spPr bwMode="auto">
          <a:xfrm>
            <a:off x="4660637" y="3234184"/>
            <a:ext cx="432000" cy="432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>
                <a:solidFill>
                  <a:schemeClr val="tx1"/>
                </a:solidFill>
                <a:cs typeface="Arial" pitchFamily="34" charset="0"/>
              </a:rPr>
              <a:t>θ</a:t>
            </a:r>
            <a:endParaRPr lang="en-US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DBF38C5-E19E-5059-47CB-12BD288C2A93}"/>
              </a:ext>
            </a:extLst>
          </p:cNvPr>
          <p:cNvSpPr>
            <a:spLocks noChangeAspect="1"/>
          </p:cNvSpPr>
          <p:nvPr/>
        </p:nvSpPr>
        <p:spPr bwMode="auto">
          <a:xfrm>
            <a:off x="5560934" y="3228241"/>
            <a:ext cx="432000" cy="432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z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FD9F635-1F92-4361-1D29-6DBD53EF2E6D}"/>
              </a:ext>
            </a:extLst>
          </p:cNvPr>
          <p:cNvSpPr>
            <a:spLocks noChangeAspect="1"/>
          </p:cNvSpPr>
          <p:nvPr/>
        </p:nvSpPr>
        <p:spPr bwMode="auto">
          <a:xfrm>
            <a:off x="6449876" y="3231543"/>
            <a:ext cx="432000" cy="432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w</a:t>
            </a:r>
          </a:p>
        </p:txBody>
      </p:sp>
      <p:cxnSp>
        <p:nvCxnSpPr>
          <p:cNvPr id="49" name="Gerade Verbindung mit Pfeil 43">
            <a:extLst>
              <a:ext uri="{FF2B5EF4-FFF2-40B4-BE49-F238E27FC236}">
                <a16:creationId xmlns:a16="http://schemas.microsoft.com/office/drawing/2014/main" id="{E7F9261D-3054-0DDA-0C36-B85EFDDE3F26}"/>
              </a:ext>
            </a:extLst>
          </p:cNvPr>
          <p:cNvCxnSpPr>
            <a:cxnSpLocks/>
            <a:stCxn id="45" idx="6"/>
            <a:endCxn id="46" idx="2"/>
          </p:cNvCxnSpPr>
          <p:nvPr/>
        </p:nvCxnSpPr>
        <p:spPr bwMode="auto">
          <a:xfrm>
            <a:off x="4223792" y="3447543"/>
            <a:ext cx="436845" cy="2641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Gerade Verbindung mit Pfeil 43">
            <a:extLst>
              <a:ext uri="{FF2B5EF4-FFF2-40B4-BE49-F238E27FC236}">
                <a16:creationId xmlns:a16="http://schemas.microsoft.com/office/drawing/2014/main" id="{0AF225CC-7FD0-7851-F8B0-7E608672648C}"/>
              </a:ext>
            </a:extLst>
          </p:cNvPr>
          <p:cNvCxnSpPr>
            <a:cxnSpLocks/>
            <a:stCxn id="46" idx="6"/>
            <a:endCxn id="47" idx="2"/>
          </p:cNvCxnSpPr>
          <p:nvPr/>
        </p:nvCxnSpPr>
        <p:spPr bwMode="auto">
          <a:xfrm flipV="1">
            <a:off x="5092637" y="3444241"/>
            <a:ext cx="468297" cy="5943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Gerade Verbindung mit Pfeil 43">
            <a:extLst>
              <a:ext uri="{FF2B5EF4-FFF2-40B4-BE49-F238E27FC236}">
                <a16:creationId xmlns:a16="http://schemas.microsoft.com/office/drawing/2014/main" id="{ED6708A9-51E1-C6CF-40FB-A5748B7A87EE}"/>
              </a:ext>
            </a:extLst>
          </p:cNvPr>
          <p:cNvCxnSpPr>
            <a:cxnSpLocks/>
            <a:stCxn id="47" idx="6"/>
            <a:endCxn id="48" idx="2"/>
          </p:cNvCxnSpPr>
          <p:nvPr/>
        </p:nvCxnSpPr>
        <p:spPr bwMode="auto">
          <a:xfrm>
            <a:off x="5992934" y="3444241"/>
            <a:ext cx="456942" cy="3302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F9C49DD9-42B8-A2AF-FB20-0623B9EA0E47}"/>
              </a:ext>
            </a:extLst>
          </p:cNvPr>
          <p:cNvSpPr txBox="1"/>
          <p:nvPr/>
        </p:nvSpPr>
        <p:spPr>
          <a:xfrm>
            <a:off x="6820830" y="3656057"/>
            <a:ext cx="28328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D03FC3D-9A74-58E1-AAC4-838DCC402166}"/>
              </a:ext>
            </a:extLst>
          </p:cNvPr>
          <p:cNvSpPr txBox="1"/>
          <p:nvPr/>
        </p:nvSpPr>
        <p:spPr>
          <a:xfrm>
            <a:off x="7108862" y="3789040"/>
            <a:ext cx="28328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M</a:t>
            </a:r>
          </a:p>
        </p:txBody>
      </p:sp>
      <p:sp>
        <p:nvSpPr>
          <p:cNvPr id="16" name="Rechteck 10">
            <a:extLst>
              <a:ext uri="{FF2B5EF4-FFF2-40B4-BE49-F238E27FC236}">
                <a16:creationId xmlns:a16="http://schemas.microsoft.com/office/drawing/2014/main" id="{69795624-CF3E-DBA8-E4D6-E114F28F8220}"/>
              </a:ext>
            </a:extLst>
          </p:cNvPr>
          <p:cNvSpPr/>
          <p:nvPr/>
        </p:nvSpPr>
        <p:spPr>
          <a:xfrm>
            <a:off x="335360" y="6381908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[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8"/>
              </a:rPr>
              <a:t>LDA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] </a:t>
            </a:r>
            <a:r>
              <a:rPr lang="en-US" sz="800" i="1" dirty="0" err="1">
                <a:solidFill>
                  <a:srgbClr val="000000"/>
                </a:solidFill>
                <a:latin typeface="Arial"/>
              </a:rPr>
              <a:t>Blei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, David M. and Ng, Andrew Y. and Jordan </a:t>
            </a:r>
            <a:r>
              <a:rPr lang="en-US" sz="800" i="1" dirty="0" err="1">
                <a:solidFill>
                  <a:srgbClr val="000000"/>
                </a:solidFill>
                <a:latin typeface="Arial"/>
              </a:rPr>
              <a:t>Michale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I. 2003</a:t>
            </a:r>
            <a:r>
              <a:rPr lang="en-US" sz="800" i="1" dirty="0"/>
              <a:t>. Latent Dirichlet Allocation. </a:t>
            </a:r>
            <a:endParaRPr lang="en-US" sz="800" i="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157110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377BDE08-13EF-1E8E-22B9-A326D994C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477377"/>
              </p:ext>
            </p:extLst>
          </p:nvPr>
        </p:nvGraphicFramePr>
        <p:xfrm>
          <a:off x="356194" y="981075"/>
          <a:ext cx="11500235" cy="55578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5826">
                  <a:extLst>
                    <a:ext uri="{9D8B030D-6E8A-4147-A177-3AD203B41FA5}">
                      <a16:colId xmlns:a16="http://schemas.microsoft.com/office/drawing/2014/main" val="2838414851"/>
                    </a:ext>
                  </a:extLst>
                </a:gridCol>
                <a:gridCol w="1192409">
                  <a:extLst>
                    <a:ext uri="{9D8B030D-6E8A-4147-A177-3AD203B41FA5}">
                      <a16:colId xmlns:a16="http://schemas.microsoft.com/office/drawing/2014/main" val="1243583492"/>
                    </a:ext>
                  </a:extLst>
                </a:gridCol>
                <a:gridCol w="4176000">
                  <a:extLst>
                    <a:ext uri="{9D8B030D-6E8A-4147-A177-3AD203B41FA5}">
                      <a16:colId xmlns:a16="http://schemas.microsoft.com/office/drawing/2014/main" val="4166936981"/>
                    </a:ext>
                  </a:extLst>
                </a:gridCol>
                <a:gridCol w="4536000">
                  <a:extLst>
                    <a:ext uri="{9D8B030D-6E8A-4147-A177-3AD203B41FA5}">
                      <a16:colId xmlns:a16="http://schemas.microsoft.com/office/drawing/2014/main" val="4170587884"/>
                    </a:ext>
                  </a:extLst>
                </a:gridCol>
              </a:tblGrid>
              <a:tr h="369142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LDA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/>
                        <a:t>BERTopic</a:t>
                      </a:r>
                      <a:endParaRPr lang="en-US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21893"/>
                  </a:ext>
                </a:extLst>
              </a:tr>
              <a:tr h="3060000">
                <a:tc gridSpan="2">
                  <a:txBody>
                    <a:bodyPr/>
                    <a:lstStyle/>
                    <a:p>
                      <a:r>
                        <a:rPr lang="en-US" dirty="0" err="1"/>
                        <a:t>Intertopic</a:t>
                      </a:r>
                      <a:r>
                        <a:rPr lang="en-US" dirty="0"/>
                        <a:t> distance map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04365858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r>
                        <a:rPr lang="en-US" dirty="0"/>
                        <a:t>Topic words: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mirror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0" dirty="0">
                          <a:effectLst/>
                          <a:latin typeface="Helvetica" pitchFamily="2" charset="0"/>
                        </a:rPr>
                        <a:t>mirror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automatically, inside, fold, view, stick, switch, </a:t>
                      </a:r>
                      <a:r>
                        <a:rPr lang="en-GB" sz="1400" i="1" dirty="0">
                          <a:effectLst/>
                          <a:latin typeface="Helvetica" pitchFamily="2" charset="0"/>
                        </a:rPr>
                        <a:t>like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vehicle, passenger, want, curb, soft, exterior, position, manually, bar, lift, </a:t>
                      </a:r>
                      <a:r>
                        <a:rPr lang="en-GB" sz="1400" i="1" dirty="0">
                          <a:effectLst/>
                          <a:latin typeface="Helvetica" pitchFamily="2" charset="0"/>
                        </a:rPr>
                        <a:t>able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</a:t>
                      </a:r>
                      <a:r>
                        <a:rPr lang="en-GB" sz="1400" i="1" dirty="0">
                          <a:effectLst/>
                          <a:latin typeface="Helvetica" pitchFamily="2" charset="0"/>
                        </a:rPr>
                        <a:t>countryman</a:t>
                      </a:r>
                    </a:p>
                    <a:p>
                      <a:endParaRPr lang="en-GB" sz="1400" i="0" dirty="0">
                        <a:effectLst/>
                        <a:latin typeface="Helveti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fold, </a:t>
                      </a:r>
                      <a:r>
                        <a:rPr lang="en-GB" sz="1400" b="1" i="0" dirty="0">
                          <a:effectLst/>
                          <a:latin typeface="Helvetica" pitchFamily="2" charset="0"/>
                        </a:rPr>
                        <a:t>mirror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curb, tilt, passenger, monitor, reverse, automatically, exterior, lock, automatic, switch, position, seat, driver, view, feature, door, deactivate, button</a:t>
                      </a:r>
                    </a:p>
                    <a:p>
                      <a:endParaRPr lang="en-GB" sz="1400" i="0" dirty="0">
                        <a:effectLst/>
                        <a:latin typeface="Helvetica" pitchFamily="2" charset="0"/>
                      </a:endParaRPr>
                    </a:p>
                    <a:p>
                      <a:endParaRPr lang="en-GB" sz="1400" i="0" dirty="0">
                        <a:effectLst/>
                        <a:latin typeface="Helvetica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142691"/>
                  </a:ext>
                </a:extLst>
              </a:tr>
              <a:tr h="508661">
                <a:tc gridSpan="2">
                  <a:txBody>
                    <a:bodyPr/>
                    <a:lstStyle/>
                    <a:p>
                      <a:r>
                        <a:rPr lang="en-US" dirty="0" err="1"/>
                        <a:t>Umass</a:t>
                      </a:r>
                      <a:r>
                        <a:rPr lang="en-US" dirty="0"/>
                        <a:t> coherence score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+mn-lt"/>
                        </a:rPr>
                        <a:t>-4.49 </a:t>
                      </a:r>
                      <a:endParaRPr lang="en-DE" sz="1400" b="0" dirty="0">
                        <a:solidFill>
                          <a:srgbClr val="0D0D0D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  <a:latin typeface="+mn-lt"/>
                        </a:rPr>
                        <a:t>-3.12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924459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A6820DD-CDDC-89D6-BBDC-2D703B139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Experimental Results – Topic Modeling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C19E9-9DA9-9238-01C3-41A0F8280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66F4F-3838-EA34-E3BA-4EF157DA4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6C6DB-1D94-6D47-3228-CBB928474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34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CCEB8A-62A7-54AA-38C3-AE87942CA3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Welcome Call – 75 topic clusters (top-20-words)</a:t>
            </a:r>
          </a:p>
        </p:txBody>
      </p:sp>
      <p:pic>
        <p:nvPicPr>
          <p:cNvPr id="2" name="Picture 1" descr="75 topic&#10;">
            <a:extLst>
              <a:ext uri="{FF2B5EF4-FFF2-40B4-BE49-F238E27FC236}">
                <a16:creationId xmlns:a16="http://schemas.microsoft.com/office/drawing/2014/main" id="{37CF1F93-38D2-F3F2-72A6-4BEA640A6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0751" y="1412776"/>
            <a:ext cx="3068719" cy="28815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1B4905-EF34-7F95-8C56-394E827C37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752" y="1416706"/>
            <a:ext cx="3068719" cy="296444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884379E-1DED-0C46-D347-946FD5C1B724}"/>
              </a:ext>
            </a:extLst>
          </p:cNvPr>
          <p:cNvGrpSpPr/>
          <p:nvPr/>
        </p:nvGrpSpPr>
        <p:grpSpPr>
          <a:xfrm>
            <a:off x="10128448" y="3526771"/>
            <a:ext cx="1874027" cy="911870"/>
            <a:chOff x="10128448" y="3526771"/>
            <a:chExt cx="1874027" cy="91187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32DDBB2-66BF-F693-5292-2C4ADA417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48027" y="3526771"/>
              <a:ext cx="954448" cy="911870"/>
            </a:xfrm>
            <a:prstGeom prst="rect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</p:pic>
        <p:cxnSp>
          <p:nvCxnSpPr>
            <p:cNvPr id="10" name="Elbow Connector 8">
              <a:extLst>
                <a:ext uri="{FF2B5EF4-FFF2-40B4-BE49-F238E27FC236}">
                  <a16:creationId xmlns:a16="http://schemas.microsoft.com/office/drawing/2014/main" id="{F8D0E4B1-5C7E-9196-A387-3D4DD30A2E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04512" y="4077072"/>
              <a:ext cx="485216" cy="0"/>
            </a:xfrm>
            <a:prstGeom prst="straightConnector1">
              <a:avLst/>
            </a:prstGeom>
            <a:ln w="28575" cap="flat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C3C62E9-D461-C248-F7F9-EB74B338F896}"/>
                </a:ext>
              </a:extLst>
            </p:cNvPr>
            <p:cNvSpPr/>
            <p:nvPr/>
          </p:nvSpPr>
          <p:spPr bwMode="auto">
            <a:xfrm>
              <a:off x="10128448" y="3789040"/>
              <a:ext cx="576064" cy="577247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31925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377BDE08-13EF-1E8E-22B9-A326D994C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331375"/>
              </p:ext>
            </p:extLst>
          </p:nvPr>
        </p:nvGraphicFramePr>
        <p:xfrm>
          <a:off x="356194" y="981075"/>
          <a:ext cx="11536235" cy="55264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5826">
                  <a:extLst>
                    <a:ext uri="{9D8B030D-6E8A-4147-A177-3AD203B41FA5}">
                      <a16:colId xmlns:a16="http://schemas.microsoft.com/office/drawing/2014/main" val="2838414851"/>
                    </a:ext>
                  </a:extLst>
                </a:gridCol>
                <a:gridCol w="1192409">
                  <a:extLst>
                    <a:ext uri="{9D8B030D-6E8A-4147-A177-3AD203B41FA5}">
                      <a16:colId xmlns:a16="http://schemas.microsoft.com/office/drawing/2014/main" val="1243583492"/>
                    </a:ext>
                  </a:extLst>
                </a:gridCol>
                <a:gridCol w="4140000">
                  <a:extLst>
                    <a:ext uri="{9D8B030D-6E8A-4147-A177-3AD203B41FA5}">
                      <a16:colId xmlns:a16="http://schemas.microsoft.com/office/drawing/2014/main" val="4166936981"/>
                    </a:ext>
                  </a:extLst>
                </a:gridCol>
                <a:gridCol w="4608000">
                  <a:extLst>
                    <a:ext uri="{9D8B030D-6E8A-4147-A177-3AD203B41FA5}">
                      <a16:colId xmlns:a16="http://schemas.microsoft.com/office/drawing/2014/main" val="4170587884"/>
                    </a:ext>
                  </a:extLst>
                </a:gridCol>
              </a:tblGrid>
              <a:tr h="361768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LDA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/>
                        <a:t>BERTopic</a:t>
                      </a:r>
                      <a:endParaRPr lang="en-US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21893"/>
                  </a:ext>
                </a:extLst>
              </a:tr>
              <a:tr h="3060000">
                <a:tc gridSpan="2">
                  <a:txBody>
                    <a:bodyPr/>
                    <a:lstStyle/>
                    <a:p>
                      <a:r>
                        <a:rPr lang="en-US" dirty="0" err="1"/>
                        <a:t>Intertopic</a:t>
                      </a:r>
                      <a:r>
                        <a:rPr lang="en-US" dirty="0"/>
                        <a:t> distance map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04365858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r>
                        <a:rPr lang="en-US" dirty="0"/>
                        <a:t>Topic words: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mirror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0" dirty="0">
                          <a:effectLst/>
                          <a:latin typeface="Helvetica" pitchFamily="2" charset="0"/>
                        </a:rPr>
                        <a:t>mirror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heat, position, utilize, tilt, curb, passenger, resource, slide, like, automatic, </a:t>
                      </a:r>
                      <a:r>
                        <a:rPr lang="en-GB" sz="1400" i="1" dirty="0">
                          <a:effectLst/>
                          <a:latin typeface="Helvetica" pitchFamily="2" charset="0"/>
                        </a:rPr>
                        <a:t>briefly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</a:t>
                      </a:r>
                      <a:r>
                        <a:rPr lang="en-GB" sz="1400" i="0" dirty="0">
                          <a:latin typeface="Helvetica" pitchFamily="2" charset="0"/>
                        </a:rPr>
                        <a:t> </a:t>
                      </a:r>
                      <a:r>
                        <a:rPr lang="en-GB" sz="1400" i="1" dirty="0">
                          <a:effectLst/>
                          <a:latin typeface="Helvetica" pitchFamily="2" charset="0"/>
                        </a:rPr>
                        <a:t>ask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backrest, distribution, vehicle, able, </a:t>
                      </a:r>
                      <a:r>
                        <a:rPr lang="en-GB" sz="1400" i="1" dirty="0" err="1">
                          <a:effectLst/>
                          <a:latin typeface="Helvetica" pitchFamily="2" charset="0"/>
                        </a:rPr>
                        <a:t>september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</a:t>
                      </a:r>
                      <a:r>
                        <a:rPr lang="en-GB" sz="1400" i="1" dirty="0">
                          <a:effectLst/>
                          <a:latin typeface="Helvetica" pitchFamily="2" charset="0"/>
                        </a:rPr>
                        <a:t>use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look</a:t>
                      </a:r>
                    </a:p>
                    <a:p>
                      <a:endParaRPr lang="en-GB" sz="1400" dirty="0">
                        <a:effectLst/>
                        <a:latin typeface="Helveti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fold, </a:t>
                      </a:r>
                      <a:r>
                        <a:rPr lang="en-GB" sz="1400" b="1" i="0" dirty="0">
                          <a:effectLst/>
                          <a:latin typeface="Helvetica" pitchFamily="2" charset="0"/>
                        </a:rPr>
                        <a:t>mirror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automatically, lock, exterior, seat, unfold, row, rear, captain, cargo, chair, door, access, button, automatic, manually, want, flat, power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i="0" dirty="0">
                          <a:effectLst/>
                          <a:latin typeface="Helvetica" pitchFamily="2" charset="0"/>
                        </a:rPr>
                        <a:t>mirror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screen, entertainment, android, video, </a:t>
                      </a:r>
                      <a:r>
                        <a:rPr lang="en-GB" sz="1400" i="0" dirty="0" err="1">
                          <a:effectLst/>
                          <a:latin typeface="Helvetica" pitchFamily="2" charset="0"/>
                        </a:rPr>
                        <a:t>iphone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watch, apple, rear, </a:t>
                      </a:r>
                      <a:r>
                        <a:rPr lang="en-GB" sz="1400" i="0" dirty="0" err="1">
                          <a:effectLst/>
                          <a:latin typeface="Helvetica" pitchFamily="2" charset="0"/>
                        </a:rPr>
                        <a:t>iphones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compatible, stream, </a:t>
                      </a:r>
                      <a:r>
                        <a:rPr lang="en-GB" sz="1400" i="0" dirty="0" err="1">
                          <a:effectLst/>
                          <a:latin typeface="Helvetica" pitchFamily="2" charset="0"/>
                        </a:rPr>
                        <a:t>hdmi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</a:t>
                      </a:r>
                      <a:r>
                        <a:rPr lang="en-GB" sz="1400" i="0" dirty="0" err="1">
                          <a:effectLst/>
                          <a:latin typeface="Helvetica" pitchFamily="2" charset="0"/>
                        </a:rPr>
                        <a:t>miracast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device, use, </a:t>
                      </a:r>
                      <a:r>
                        <a:rPr lang="en-GB" sz="1400" i="0" dirty="0" err="1">
                          <a:effectLst/>
                          <a:latin typeface="Helvetica" pitchFamily="2" charset="0"/>
                        </a:rPr>
                        <a:t>youtube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</a:t>
                      </a:r>
                      <a:r>
                        <a:rPr lang="en-GB" sz="1400" i="0" dirty="0" err="1">
                          <a:effectLst/>
                          <a:latin typeface="Helvetica" pitchFamily="2" charset="0"/>
                        </a:rPr>
                        <a:t>carplay</a:t>
                      </a:r>
                      <a:r>
                        <a:rPr lang="en-GB" sz="1400" i="0" dirty="0">
                          <a:effectLst/>
                          <a:latin typeface="Helvetica" pitchFamily="2" charset="0"/>
                        </a:rPr>
                        <a:t>, phone, 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142691"/>
                  </a:ext>
                </a:extLst>
              </a:tr>
              <a:tr h="480676">
                <a:tc gridSpan="2">
                  <a:txBody>
                    <a:bodyPr/>
                    <a:lstStyle/>
                    <a:p>
                      <a:r>
                        <a:rPr lang="en-US" dirty="0" err="1"/>
                        <a:t>Umass</a:t>
                      </a:r>
                      <a:r>
                        <a:rPr lang="en-US" dirty="0"/>
                        <a:t> coherence score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+mn-lt"/>
                        </a:rPr>
                        <a:t>-6.76 </a:t>
                      </a:r>
                      <a:endParaRPr lang="en-DE" sz="1400" dirty="0">
                        <a:solidFill>
                          <a:srgbClr val="0D0D0D"/>
                        </a:solidFill>
                        <a:effectLst/>
                        <a:latin typeface="+mn-lt"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  <a:latin typeface="+mn-lt"/>
                        </a:rPr>
                        <a:t>-3.58</a:t>
                      </a:r>
                    </a:p>
                  </a:txBody>
                  <a:tcPr marL="13938" marR="13938" marT="9292" marB="929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924459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A6820DD-CDDC-89D6-BBDC-2D703B139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Experimental Results – Topic Modeling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C19E9-9DA9-9238-01C3-41A0F8280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66F4F-3838-EA34-E3BA-4EF157DA4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6C6DB-1D94-6D47-3228-CBB928474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35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CCEB8A-62A7-54AA-38C3-AE87942CA3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Welcome Call – 150 topic clusters (top-20-words)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8D8B78-EF53-BE01-0B3C-544CC54FF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485" y="1450366"/>
            <a:ext cx="3336854" cy="29307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0A74FA-936B-D076-A58C-89F8E99760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1744" y="1450366"/>
            <a:ext cx="3062998" cy="293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230981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8E6CE0-8012-7099-9883-10DC16E69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Experimental Results – Topic Modeling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CC849-3D41-42DC-3DF8-4CB6E9E3E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F9B47-1A4A-8E7F-574B-35F8E8873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13F75-D6D7-0BF8-EF6C-34DE50274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36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0FF2695-7304-FAC2-CC23-70A147A574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Bonus – Analytical Measures – Umass Coherence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52C39CA-0442-6BF0-56E5-49C9E2523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6165304"/>
            <a:ext cx="11523133" cy="395287"/>
          </a:xfrm>
        </p:spPr>
        <p:txBody>
          <a:bodyPr>
            <a:normAutofit/>
          </a:bodyPr>
          <a:lstStyle/>
          <a:p>
            <a:r>
              <a:rPr lang="en-DE" sz="1100" dirty="0"/>
              <a:t>The closer Umass score is to zero the better the topic coherence of the model.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B756CE2-B6F0-88A2-7C9F-08A07A79C8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1420102"/>
              </p:ext>
            </p:extLst>
          </p:nvPr>
        </p:nvGraphicFramePr>
        <p:xfrm>
          <a:off x="334963" y="1096468"/>
          <a:ext cx="11522603" cy="5068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6988316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8E6CE0-8012-7099-9883-10DC16E69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Experimental Results – Topic Modeling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CC849-3D41-42DC-3DF8-4CB6E9E3E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F9B47-1A4A-8E7F-574B-35F8E8873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13F75-D6D7-0BF8-EF6C-34DE50274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37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0FF2695-7304-FAC2-CC23-70A147A574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Bonus – Analytical Measures – Umass Coherence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52C39CA-0442-6BF0-56E5-49C9E2523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6164411"/>
            <a:ext cx="11523133" cy="288925"/>
          </a:xfrm>
        </p:spPr>
        <p:txBody>
          <a:bodyPr>
            <a:normAutofit/>
          </a:bodyPr>
          <a:lstStyle/>
          <a:p>
            <a:r>
              <a:rPr lang="en-DE" sz="1100" dirty="0"/>
              <a:t>The closer Umass score is to zero the better the topic coherence of the model.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B756CE2-B6F0-88A2-7C9F-08A07A79C8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9595849"/>
              </p:ext>
            </p:extLst>
          </p:nvPr>
        </p:nvGraphicFramePr>
        <p:xfrm>
          <a:off x="332903" y="1096468"/>
          <a:ext cx="11524135" cy="5077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7785323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8E6CE0-8012-7099-9883-10DC16E69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Experimental Results – Topic Modeling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CC849-3D41-42DC-3DF8-4CB6E9E3E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F9B47-1A4A-8E7F-574B-35F8E8873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13F75-D6D7-0BF8-EF6C-34DE50274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38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0FF2695-7304-FAC2-CC23-70A147A574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Bonus – Analytical Measures – Umass Coherence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34E49DE-08B5-6888-9CD2-0CAD4950D0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200691"/>
              </p:ext>
            </p:extLst>
          </p:nvPr>
        </p:nvGraphicFramePr>
        <p:xfrm>
          <a:off x="334962" y="908720"/>
          <a:ext cx="11522075" cy="457252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04415">
                  <a:extLst>
                    <a:ext uri="{9D8B030D-6E8A-4147-A177-3AD203B41FA5}">
                      <a16:colId xmlns:a16="http://schemas.microsoft.com/office/drawing/2014/main" val="2121599720"/>
                    </a:ext>
                  </a:extLst>
                </a:gridCol>
                <a:gridCol w="2304415">
                  <a:extLst>
                    <a:ext uri="{9D8B030D-6E8A-4147-A177-3AD203B41FA5}">
                      <a16:colId xmlns:a16="http://schemas.microsoft.com/office/drawing/2014/main" val="2911604906"/>
                    </a:ext>
                  </a:extLst>
                </a:gridCol>
                <a:gridCol w="2304415">
                  <a:extLst>
                    <a:ext uri="{9D8B030D-6E8A-4147-A177-3AD203B41FA5}">
                      <a16:colId xmlns:a16="http://schemas.microsoft.com/office/drawing/2014/main" val="3082948245"/>
                    </a:ext>
                  </a:extLst>
                </a:gridCol>
                <a:gridCol w="2304415">
                  <a:extLst>
                    <a:ext uri="{9D8B030D-6E8A-4147-A177-3AD203B41FA5}">
                      <a16:colId xmlns:a16="http://schemas.microsoft.com/office/drawing/2014/main" val="3538558826"/>
                    </a:ext>
                  </a:extLst>
                </a:gridCol>
                <a:gridCol w="2304415">
                  <a:extLst>
                    <a:ext uri="{9D8B030D-6E8A-4147-A177-3AD203B41FA5}">
                      <a16:colId xmlns:a16="http://schemas.microsoft.com/office/drawing/2014/main" val="3698560889"/>
                    </a:ext>
                  </a:extLst>
                </a:gridCol>
              </a:tblGrid>
              <a:tr h="4156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dirty="0">
                          <a:effectLst/>
                        </a:rPr>
                        <a:t>Number of topic clusters</a:t>
                      </a:r>
                    </a:p>
                  </a:txBody>
                  <a:tcPr marL="13938" marR="13938" marT="9292" marB="9292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>
                          <a:solidFill>
                            <a:srgbClr val="0D0D0D"/>
                          </a:solidFill>
                          <a:effectLst/>
                        </a:rPr>
                        <a:t>LDA – Welcome Call</a:t>
                      </a: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 err="1">
                          <a:solidFill>
                            <a:srgbClr val="0D0D0D"/>
                          </a:solidFill>
                          <a:effectLst/>
                        </a:rPr>
                        <a:t>BERTopic</a:t>
                      </a:r>
                      <a:r>
                        <a:rPr lang="en-GB" sz="1400" b="1" dirty="0">
                          <a:solidFill>
                            <a:srgbClr val="0D0D0D"/>
                          </a:solidFill>
                          <a:effectLst/>
                        </a:rPr>
                        <a:t> – Welcome Call</a:t>
                      </a:r>
                    </a:p>
                  </a:txBody>
                  <a:tcPr marL="13938" marR="13938" marT="9292" marB="9292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>
                          <a:solidFill>
                            <a:srgbClr val="0D0D0D"/>
                          </a:solidFill>
                          <a:effectLst/>
                        </a:rPr>
                        <a:t>LDA – PQM </a:t>
                      </a: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 err="1">
                          <a:solidFill>
                            <a:srgbClr val="0D0D0D"/>
                          </a:solidFill>
                          <a:effectLst/>
                        </a:rPr>
                        <a:t>BERTopic</a:t>
                      </a:r>
                      <a:r>
                        <a:rPr lang="en-GB" sz="1400" b="1" dirty="0">
                          <a:solidFill>
                            <a:srgbClr val="0D0D0D"/>
                          </a:solidFill>
                          <a:effectLst/>
                        </a:rPr>
                        <a:t> – PQM 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2323619"/>
                  </a:ext>
                </a:extLst>
              </a:tr>
              <a:tr h="4156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1" dirty="0">
                          <a:effectLst/>
                        </a:rPr>
                        <a:t>50</a:t>
                      </a:r>
                    </a:p>
                  </a:txBody>
                  <a:tcPr marL="13938" marR="13938" marT="9292" marB="9292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Arial" pitchFamily="34" charset="0"/>
                        </a:rPr>
                        <a:t>-3.82 </a:t>
                      </a:r>
                      <a:endParaRPr lang="en-DE" sz="1400" b="1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1" dirty="0">
                          <a:solidFill>
                            <a:srgbClr val="0D0D0D"/>
                          </a:solidFill>
                          <a:effectLst/>
                        </a:rPr>
                        <a:t>-3.07</a:t>
                      </a:r>
                    </a:p>
                  </a:txBody>
                  <a:tcPr marL="13938" marR="13938" marT="9292" marB="9292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Arial" pitchFamily="34" charset="0"/>
                        </a:rPr>
                        <a:t>-4.05</a:t>
                      </a: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1" dirty="0">
                          <a:solidFill>
                            <a:srgbClr val="0D0D0D"/>
                          </a:solidFill>
                          <a:effectLst/>
                        </a:rPr>
                        <a:t>-3.06</a:t>
                      </a:r>
                    </a:p>
                  </a:txBody>
                  <a:tcPr marL="13938" marR="13938" marT="9292" marB="929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888415"/>
                  </a:ext>
                </a:extLst>
              </a:tr>
              <a:tr h="4156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effectLst/>
                        </a:rPr>
                        <a:t>75</a:t>
                      </a:r>
                    </a:p>
                  </a:txBody>
                  <a:tcPr marL="13938" marR="13938" marT="9292" marB="9292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dirty="0">
                          <a:latin typeface="Arial" pitchFamily="34" charset="0"/>
                        </a:rPr>
                        <a:t>-4.49 </a:t>
                      </a:r>
                      <a:endParaRPr lang="en-DE" sz="1400" b="1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1" dirty="0">
                          <a:solidFill>
                            <a:srgbClr val="0D0D0D"/>
                          </a:solidFill>
                          <a:effectLst/>
                        </a:rPr>
                        <a:t>-3.12</a:t>
                      </a:r>
                    </a:p>
                  </a:txBody>
                  <a:tcPr marL="13938" marR="13938" marT="9292" marB="9292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-4.76</a:t>
                      </a:r>
                      <a:endParaRPr lang="en-DE" sz="140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solidFill>
                            <a:srgbClr val="0D0D0D"/>
                          </a:solidFill>
                          <a:effectLst/>
                        </a:rPr>
                        <a:t>-3.20</a:t>
                      </a:r>
                    </a:p>
                  </a:txBody>
                  <a:tcPr marL="13938" marR="13938" marT="9292" marB="9292" anchor="ctr"/>
                </a:tc>
                <a:extLst>
                  <a:ext uri="{0D108BD9-81ED-4DB2-BD59-A6C34878D82A}">
                    <a16:rowId xmlns:a16="http://schemas.microsoft.com/office/drawing/2014/main" val="554643757"/>
                  </a:ext>
                </a:extLst>
              </a:tr>
              <a:tr h="4156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effectLst/>
                        </a:rPr>
                        <a:t>80</a:t>
                      </a:r>
                    </a:p>
                  </a:txBody>
                  <a:tcPr marL="13938" marR="13938" marT="9292" marB="9292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-4.55</a:t>
                      </a:r>
                      <a:endParaRPr lang="en-DE" sz="1400" b="1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solidFill>
                            <a:srgbClr val="0D0D0D"/>
                          </a:solidFill>
                          <a:effectLst/>
                        </a:rPr>
                        <a:t>-3.23</a:t>
                      </a:r>
                    </a:p>
                  </a:txBody>
                  <a:tcPr marL="13938" marR="13938" marT="9292" marB="9292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-4.84</a:t>
                      </a:r>
                      <a:endParaRPr lang="en-DE" sz="140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1" dirty="0">
                          <a:solidFill>
                            <a:srgbClr val="0D0D0D"/>
                          </a:solidFill>
                          <a:effectLst/>
                        </a:rPr>
                        <a:t>-3.19</a:t>
                      </a:r>
                    </a:p>
                  </a:txBody>
                  <a:tcPr marL="13938" marR="13938" marT="9292" marB="9292" anchor="ctr"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0631211"/>
                  </a:ext>
                </a:extLst>
              </a:tr>
              <a:tr h="4156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effectLst/>
                        </a:rPr>
                        <a:t>85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-4.73 </a:t>
                      </a:r>
                      <a:endParaRPr lang="en-DE" sz="1400" b="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1" dirty="0">
                          <a:solidFill>
                            <a:srgbClr val="0D0D0D"/>
                          </a:solidFill>
                          <a:effectLst/>
                        </a:rPr>
                        <a:t>-3.18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-5.23</a:t>
                      </a:r>
                      <a:endParaRPr lang="en-DE" sz="140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solidFill>
                            <a:srgbClr val="0D0D0D"/>
                          </a:solidFill>
                          <a:effectLst/>
                        </a:rPr>
                        <a:t>-3.35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1223308"/>
                  </a:ext>
                </a:extLst>
              </a:tr>
              <a:tr h="4156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effectLst/>
                        </a:rPr>
                        <a:t>90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-5.02</a:t>
                      </a:r>
                      <a:endParaRPr lang="en-DE" sz="140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solidFill>
                            <a:srgbClr val="0D0D0D"/>
                          </a:solidFill>
                          <a:effectLst/>
                        </a:rPr>
                        <a:t>-3.20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-5.22</a:t>
                      </a:r>
                      <a:endParaRPr lang="en-DE" sz="140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solidFill>
                            <a:srgbClr val="0D0D0D"/>
                          </a:solidFill>
                          <a:effectLst/>
                        </a:rPr>
                        <a:t>-3.36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5383881"/>
                  </a:ext>
                </a:extLst>
              </a:tr>
              <a:tr h="4156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effectLst/>
                        </a:rPr>
                        <a:t>95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-4.89 </a:t>
                      </a:r>
                      <a:endParaRPr lang="en-DE" sz="140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solidFill>
                            <a:srgbClr val="0D0D0D"/>
                          </a:solidFill>
                          <a:effectLst/>
                        </a:rPr>
                        <a:t>-3.27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-5.46</a:t>
                      </a:r>
                      <a:endParaRPr lang="en-DE" sz="140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1" dirty="0">
                          <a:solidFill>
                            <a:srgbClr val="0D0D0D"/>
                          </a:solidFill>
                          <a:effectLst/>
                        </a:rPr>
                        <a:t>-3.28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9492845"/>
                  </a:ext>
                </a:extLst>
              </a:tr>
              <a:tr h="4156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effectLst/>
                        </a:rPr>
                        <a:t>100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-5.11 </a:t>
                      </a:r>
                      <a:endParaRPr lang="en-DE" sz="140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</a:rPr>
                        <a:t>-3.33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" pitchFamily="34" charset="0"/>
                        </a:rPr>
                        <a:t>-5.64</a:t>
                      </a: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</a:rPr>
                        <a:t>-3.44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6743464"/>
                  </a:ext>
                </a:extLst>
              </a:tr>
              <a:tr h="4156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effectLst/>
                        </a:rPr>
                        <a:t>125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-6.00 </a:t>
                      </a:r>
                      <a:endParaRPr lang="en-DE" sz="1400" b="1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</a:rPr>
                        <a:t>-3.44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Arial" pitchFamily="34" charset="0"/>
                        </a:rPr>
                        <a:t>-6.11</a:t>
                      </a: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</a:rPr>
                        <a:t>-3.59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270055"/>
                  </a:ext>
                </a:extLst>
              </a:tr>
              <a:tr h="4156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effectLst/>
                        </a:rPr>
                        <a:t>150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-6.76 </a:t>
                      </a:r>
                      <a:endParaRPr lang="en-DE" sz="140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</a:rPr>
                        <a:t>-3.58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latin typeface="Arial" pitchFamily="34" charset="0"/>
                        </a:rPr>
                        <a:t>-6.43</a:t>
                      </a:r>
                      <a:endParaRPr lang="en-DE" sz="1400" b="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</a:rPr>
                        <a:t>-3.75</a:t>
                      </a:r>
                    </a:p>
                  </a:txBody>
                  <a:tcPr marL="13938" marR="13938" marT="9292" marB="9292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570679"/>
                  </a:ext>
                </a:extLst>
              </a:tr>
              <a:tr h="4156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dirty="0">
                          <a:effectLst/>
                        </a:rPr>
                        <a:t>250</a:t>
                      </a:r>
                    </a:p>
                  </a:txBody>
                  <a:tcPr marL="13938" marR="13938" marT="9292" marB="9292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latin typeface="Arial" pitchFamily="34" charset="0"/>
                        </a:rPr>
                        <a:t>-5.05</a:t>
                      </a:r>
                      <a:endParaRPr lang="en-DE" sz="1400" dirty="0">
                        <a:solidFill>
                          <a:srgbClr val="0D0D0D"/>
                        </a:solidFill>
                        <a:effectLst/>
                      </a:endParaRP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</a:rPr>
                        <a:t>-3.79</a:t>
                      </a:r>
                    </a:p>
                  </a:txBody>
                  <a:tcPr marL="13938" marR="13938" marT="9292" marB="9292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</a:rPr>
                        <a:t>-5.60</a:t>
                      </a:r>
                    </a:p>
                  </a:txBody>
                  <a:tcPr marL="13938" marR="13938" marT="9292" marB="9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DE" sz="1400" b="0" dirty="0">
                          <a:solidFill>
                            <a:srgbClr val="0D0D0D"/>
                          </a:solidFill>
                          <a:effectLst/>
                        </a:rPr>
                        <a:t>-4.52</a:t>
                      </a:r>
                    </a:p>
                  </a:txBody>
                  <a:tcPr marL="13938" marR="13938" marT="9292" marB="9292" anchor="ctr"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0940935"/>
                  </a:ext>
                </a:extLst>
              </a:tr>
            </a:tbl>
          </a:graphicData>
        </a:graphic>
      </p:graphicFrame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52C39CA-0442-6BF0-56E5-49C9E2523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5948215"/>
            <a:ext cx="11523133" cy="505121"/>
          </a:xfrm>
        </p:spPr>
        <p:txBody>
          <a:bodyPr>
            <a:normAutofit/>
          </a:bodyPr>
          <a:lstStyle/>
          <a:p>
            <a:r>
              <a:rPr lang="en-US" sz="1100" dirty="0" err="1">
                <a:solidFill>
                  <a:schemeClr val="tx1"/>
                </a:solidFill>
                <a:cs typeface="Arial" pitchFamily="34" charset="0"/>
              </a:rPr>
              <a:t>Umass</a:t>
            </a: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 scores for LDA and </a:t>
            </a:r>
            <a:r>
              <a:rPr lang="en-US" sz="1100" dirty="0" err="1">
                <a:solidFill>
                  <a:schemeClr val="tx1"/>
                </a:solidFill>
                <a:cs typeface="Arial" pitchFamily="34" charset="0"/>
              </a:rPr>
              <a:t>BERTopic</a:t>
            </a:r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 models with top-20 topic words, for each topic cluster number.</a:t>
            </a:r>
          </a:p>
          <a:p>
            <a:r>
              <a:rPr lang="en-DE" sz="1100" dirty="0"/>
              <a:t>The closer Umass score is to zero the better the topic coherence of the model. </a:t>
            </a:r>
          </a:p>
        </p:txBody>
      </p:sp>
    </p:spTree>
    <p:extLst>
      <p:ext uri="{BB962C8B-B14F-4D97-AF65-F5344CB8AC3E}">
        <p14:creationId xmlns:p14="http://schemas.microsoft.com/office/powerpoint/2010/main" val="473774024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2BBDC-FE5A-5DAD-7643-8D9CA1789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Experimental Results – Text Similarity</a:t>
            </a:r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C8646F6A-8393-952C-691D-3E0987F7B1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012428"/>
              </p:ext>
            </p:extLst>
          </p:nvPr>
        </p:nvGraphicFramePr>
        <p:xfrm>
          <a:off x="334963" y="981072"/>
          <a:ext cx="11522073" cy="558800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92485">
                  <a:extLst>
                    <a:ext uri="{9D8B030D-6E8A-4147-A177-3AD203B41FA5}">
                      <a16:colId xmlns:a16="http://schemas.microsoft.com/office/drawing/2014/main" val="3155241682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3385938603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9750587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200252603"/>
                    </a:ext>
                  </a:extLst>
                </a:gridCol>
                <a:gridCol w="720476">
                  <a:extLst>
                    <a:ext uri="{9D8B030D-6E8A-4147-A177-3AD203B41FA5}">
                      <a16:colId xmlns:a16="http://schemas.microsoft.com/office/drawing/2014/main" val="4083316695"/>
                    </a:ext>
                  </a:extLst>
                </a:gridCol>
              </a:tblGrid>
              <a:tr h="3747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Similarity Score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Welcome Call topics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PQM topics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Label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Prediction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6631902"/>
                  </a:ext>
                </a:extLst>
              </a:tr>
              <a:tr h="523725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50" u="none" strike="noStrike" dirty="0">
                          <a:effectLst/>
                        </a:rPr>
                        <a:t>0.976</a:t>
                      </a:r>
                      <a:endParaRPr lang="en-DE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77 belt seat buckle seatbelt tighten passenger neck uncomfortable height fasten latch adjust adjustable warn far difficult easier hard tight like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5 belt seat seatbelt buckle retract retractor rear rattle safety row receiver twist pillar passenger trap pull right web reel issue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Match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30569447"/>
                  </a:ext>
                </a:extLst>
              </a:tr>
              <a:tr h="523725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50" u="none" strike="noStrike" dirty="0">
                          <a:effectLst/>
                        </a:rPr>
                        <a:t>0.962</a:t>
                      </a:r>
                      <a:endParaRPr lang="en-DE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45 gear shifter shift paddle selector reverse park transmission forward gearshift mode button manual use lever push backwards drive neutral </a:t>
                      </a:r>
                      <a:r>
                        <a:rPr lang="en-US" sz="1050" u="none" strike="noStrike" dirty="0" err="1">
                          <a:effectLst/>
                        </a:rPr>
                        <a:t>drivelogic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41 gear shift gearbox shifter transmission selector lever knob select </a:t>
                      </a:r>
                      <a:r>
                        <a:rPr lang="en-US" sz="1050" u="none" strike="noStrike" dirty="0" err="1">
                          <a:effectLst/>
                        </a:rPr>
                        <a:t>gws</a:t>
                      </a:r>
                      <a:r>
                        <a:rPr lang="en-US" sz="1050" u="none" strike="noStrike" dirty="0">
                          <a:effectLst/>
                        </a:rPr>
                        <a:t> reverse clutch gearshift auto </a:t>
                      </a:r>
                      <a:r>
                        <a:rPr lang="en-US" sz="1050" u="none" strike="noStrike" dirty="0" err="1">
                          <a:effectLst/>
                        </a:rPr>
                        <a:t>egs</a:t>
                      </a:r>
                      <a:r>
                        <a:rPr lang="en-US" sz="1050" u="none" strike="noStrike" dirty="0">
                          <a:effectLst/>
                        </a:rPr>
                        <a:t> engage drive manual park test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extLst>
                  <a:ext uri="{0D108BD9-81ED-4DB2-BD59-A6C34878D82A}">
                    <a16:rowId xmlns:a16="http://schemas.microsoft.com/office/drawing/2014/main" val="284716208"/>
                  </a:ext>
                </a:extLst>
              </a:tr>
              <a:tr h="523725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50" u="none" strike="noStrike" dirty="0">
                          <a:effectLst/>
                        </a:rPr>
                        <a:t>0.895</a:t>
                      </a:r>
                      <a:endParaRPr lang="en-DE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52 offer learn assistance question technology decline primary </a:t>
                      </a:r>
                      <a:r>
                        <a:rPr lang="en-US" sz="1050" u="none" strike="noStrike" dirty="0" err="1">
                          <a:effectLst/>
                        </a:rPr>
                        <a:t>carplay</a:t>
                      </a:r>
                      <a:r>
                        <a:rPr lang="en-US" sz="1050" u="none" strike="noStrike" dirty="0">
                          <a:effectLst/>
                        </a:rPr>
                        <a:t> apple genius reach dealership figure moment wife appointment need encore feature assist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8 repair history conspicuity affect case perception content request </a:t>
                      </a:r>
                      <a:r>
                        <a:rPr lang="en-US" sz="1050" u="none" strike="noStrike" dirty="0" err="1">
                          <a:effectLst/>
                        </a:rPr>
                        <a:t>sa</a:t>
                      </a:r>
                      <a:r>
                        <a:rPr lang="en-US" sz="1050" u="none" strike="noStrike" dirty="0">
                          <a:effectLst/>
                        </a:rPr>
                        <a:t> component </a:t>
                      </a:r>
                      <a:r>
                        <a:rPr lang="en-US" sz="1050" u="none" strike="noStrike" dirty="0" err="1">
                          <a:effectLst/>
                        </a:rPr>
                        <a:t>german</a:t>
                      </a:r>
                      <a:r>
                        <a:rPr lang="en-US" sz="1050" u="none" strike="noStrike" dirty="0">
                          <a:effectLst/>
                        </a:rPr>
                        <a:t> pre entry title comment single perform additional code available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>
                          <a:effectLst/>
                        </a:rPr>
                        <a:t>Non-Match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extLst>
                  <a:ext uri="{0D108BD9-81ED-4DB2-BD59-A6C34878D82A}">
                    <a16:rowId xmlns:a16="http://schemas.microsoft.com/office/drawing/2014/main" val="3895523297"/>
                  </a:ext>
                </a:extLst>
              </a:tr>
              <a:tr h="523725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50" u="none" strike="noStrike" dirty="0">
                          <a:effectLst/>
                        </a:rPr>
                        <a:t>0.892</a:t>
                      </a:r>
                      <a:endParaRPr lang="en-DE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14 fold mirror curb tilt passenger monitor reverse automatically exterior lock automatic switch position driver seat view feature door deactivate unfold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10 mirror exterior view fold door cap switch glass outside rearview leave triangle base right function driver noise interior adjust rear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Match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extLst>
                  <a:ext uri="{0D108BD9-81ED-4DB2-BD59-A6C34878D82A}">
                    <a16:rowId xmlns:a16="http://schemas.microsoft.com/office/drawing/2014/main" val="258234831"/>
                  </a:ext>
                </a:extLst>
              </a:tr>
              <a:tr h="523725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50" u="none" strike="noStrike" dirty="0">
                          <a:effectLst/>
                        </a:rPr>
                        <a:t>0.888</a:t>
                      </a:r>
                      <a:endParaRPr lang="en-DE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66 seat support lumbar thigh comfortable uncomfortable extender leg bolster cushion like wider adjustable sport lever little adjust feel softer extend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0 seat backrest leather cushion headrest rear armrest crease bolster wavy cover rest audit wrinkle row leave stitch visible gap issue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extLst>
                  <a:ext uri="{0D108BD9-81ED-4DB2-BD59-A6C34878D82A}">
                    <a16:rowId xmlns:a16="http://schemas.microsoft.com/office/drawing/2014/main" val="1669950771"/>
                  </a:ext>
                </a:extLst>
              </a:tr>
              <a:tr h="523725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50" u="none" strike="noStrike" dirty="0">
                          <a:effectLst/>
                        </a:rPr>
                        <a:t>0.886</a:t>
                      </a:r>
                      <a:endParaRPr lang="en-DE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47 technology learn idrive intuitive offer assistance complicate menu user question friendly decline interface system specific controller wish navigate overwhelm difficult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47 conspicuity repair affect history case bluetooth period code selective sa cost component country far perception content perform entry single step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>
                          <a:effectLst/>
                        </a:rPr>
                        <a:t>Non-Match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extLst>
                  <a:ext uri="{0D108BD9-81ED-4DB2-BD59-A6C34878D82A}">
                    <a16:rowId xmlns:a16="http://schemas.microsoft.com/office/drawing/2014/main" val="2930419832"/>
                  </a:ext>
                </a:extLst>
              </a:tr>
              <a:tr h="515726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50" u="none" strike="noStrike">
                          <a:effectLst/>
                        </a:rPr>
                        <a:t>0.880</a:t>
                      </a:r>
                      <a:endParaRPr lang="en-DE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64 trim grill kidney piece black grille door fiber carbon loose strip plastic chrome rubber mold seal glare wood passenger rear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1 door seal window glass frame gap finisher rear panel pillar trim waist guide rubber quarter </a:t>
                      </a:r>
                      <a:r>
                        <a:rPr lang="en-US" sz="1050" u="none" strike="noStrike" dirty="0" err="1">
                          <a:effectLst/>
                        </a:rPr>
                        <a:t>lh</a:t>
                      </a:r>
                      <a:r>
                        <a:rPr lang="en-US" sz="1050" u="none" strike="noStrike" dirty="0">
                          <a:effectLst/>
                        </a:rPr>
                        <a:t> fit chrome rh inner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>
                          <a:effectLst/>
                        </a:rPr>
                        <a:t>Non-Match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extLst>
                  <a:ext uri="{0D108BD9-81ED-4DB2-BD59-A6C34878D82A}">
                    <a16:rowId xmlns:a16="http://schemas.microsoft.com/office/drawing/2014/main" val="1683838556"/>
                  </a:ext>
                </a:extLst>
              </a:tr>
              <a:tr h="523725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50" u="none" strike="noStrike" dirty="0">
                          <a:effectLst/>
                        </a:rPr>
                        <a:t>0.875</a:t>
                      </a:r>
                      <a:endParaRPr lang="en-DE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48 leather seat interior upholstery jean material stitch picture stain look passenger wrinkle cognac clean plastic quality color notice </a:t>
                      </a:r>
                      <a:r>
                        <a:rPr lang="en-US" sz="1050" u="none" strike="noStrike" dirty="0" err="1">
                          <a:effectLst/>
                        </a:rPr>
                        <a:t>vernasca</a:t>
                      </a:r>
                      <a:r>
                        <a:rPr lang="en-US" sz="1050" u="none" strike="noStrike" dirty="0">
                          <a:effectLst/>
                        </a:rPr>
                        <a:t> dealership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0 seat backrest leather cushion headrest rear armrest crease bolster wavy cover rest audit wrinkle row leave stitch visible gap issue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extLst>
                  <a:ext uri="{0D108BD9-81ED-4DB2-BD59-A6C34878D82A}">
                    <a16:rowId xmlns:a16="http://schemas.microsoft.com/office/drawing/2014/main" val="868453243"/>
                  </a:ext>
                </a:extLst>
              </a:tr>
              <a:tr h="515726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50" u="none" strike="noStrike" dirty="0">
                          <a:effectLst/>
                        </a:rPr>
                        <a:t>0.776</a:t>
                      </a:r>
                      <a:endParaRPr lang="en-DE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15 </a:t>
                      </a:r>
                      <a:r>
                        <a:rPr lang="en-US" sz="1050" u="none" strike="noStrike" dirty="0" err="1">
                          <a:effectLst/>
                        </a:rPr>
                        <a:t>msa</a:t>
                      </a:r>
                      <a:r>
                        <a:rPr lang="en-US" sz="1050" u="none" strike="noStrike" dirty="0">
                          <a:effectLst/>
                        </a:rPr>
                        <a:t> disable permanently default feature stop sport turn mode start like function shut auto engine button basis emission trip able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47 conspicuity repair affect history case </a:t>
                      </a:r>
                      <a:r>
                        <a:rPr lang="en-US" sz="1050" u="none" strike="noStrike" dirty="0" err="1">
                          <a:effectLst/>
                        </a:rPr>
                        <a:t>bluetooth</a:t>
                      </a:r>
                      <a:r>
                        <a:rPr lang="en-US" sz="1050" u="none" strike="noStrike" dirty="0">
                          <a:effectLst/>
                        </a:rPr>
                        <a:t> period code selective </a:t>
                      </a:r>
                      <a:r>
                        <a:rPr lang="en-US" sz="1050" u="none" strike="noStrike" dirty="0" err="1">
                          <a:effectLst/>
                        </a:rPr>
                        <a:t>sa</a:t>
                      </a:r>
                      <a:r>
                        <a:rPr lang="en-US" sz="1050" u="none" strike="noStrike" dirty="0">
                          <a:effectLst/>
                        </a:rPr>
                        <a:t> cost component country far perception content perform entry single step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Non-Match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Non-Match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extLst>
                  <a:ext uri="{0D108BD9-81ED-4DB2-BD59-A6C34878D82A}">
                    <a16:rowId xmlns:a16="http://schemas.microsoft.com/office/drawing/2014/main" val="2607262920"/>
                  </a:ext>
                </a:extLst>
              </a:tr>
              <a:tr h="515726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50" u="none" strike="noStrike" dirty="0">
                          <a:effectLst/>
                        </a:rPr>
                        <a:t>0.752</a:t>
                      </a:r>
                      <a:endParaRPr lang="en-DE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53 bigger size larger smaller visibility mirror small like little wider rear body view wish style big look screen bite design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1 door seal window glass frame gap finisher rear panel pillar trim waist guide rubber quarter </a:t>
                      </a:r>
                      <a:r>
                        <a:rPr lang="en-US" sz="1050" u="none" strike="noStrike" dirty="0" err="1">
                          <a:effectLst/>
                        </a:rPr>
                        <a:t>lh</a:t>
                      </a:r>
                      <a:r>
                        <a:rPr lang="en-US" sz="1050" u="none" strike="noStrike" dirty="0">
                          <a:effectLst/>
                        </a:rPr>
                        <a:t> fit chrome rh inner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Non-Match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Non-Match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00" marR="4300" marT="4300" marB="0" anchor="ctr"/>
                </a:tc>
                <a:extLst>
                  <a:ext uri="{0D108BD9-81ED-4DB2-BD59-A6C34878D82A}">
                    <a16:rowId xmlns:a16="http://schemas.microsoft.com/office/drawing/2014/main" val="3855249022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3F4D8-EB96-A620-832B-1DEDAB283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CFDA59-0124-E838-7789-326187131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6CAD1-4F6B-B82D-09F9-B5A3D207B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39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13661EC-3B79-1285-AFAF-F10E7CA9DE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Bonus – Similarity Table</a:t>
            </a:r>
          </a:p>
        </p:txBody>
      </p:sp>
    </p:spTree>
    <p:extLst>
      <p:ext uri="{BB962C8B-B14F-4D97-AF65-F5344CB8AC3E}">
        <p14:creationId xmlns:p14="http://schemas.microsoft.com/office/powerpoint/2010/main" val="315975045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Outline</a:t>
            </a:r>
          </a:p>
        </p:txBody>
      </p:sp>
      <p:graphicFrame>
        <p:nvGraphicFramePr>
          <p:cNvPr id="8" name="Inhaltsplatzhalter 2">
            <a:extLst>
              <a:ext uri="{FF2B5EF4-FFF2-40B4-BE49-F238E27FC236}">
                <a16:creationId xmlns:a16="http://schemas.microsoft.com/office/drawing/2014/main" id="{B1D3A126-1E94-9350-4620-835BFDAC44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0306001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</a:pPr>
              <a:t>4</a:t>
            </a:fld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C9F19E-7FE4-165A-25AE-C53AAEA30454}"/>
              </a:ext>
            </a:extLst>
          </p:cNvPr>
          <p:cNvSpPr>
            <a:spLocks noChangeAspect="1"/>
          </p:cNvSpPr>
          <p:nvPr/>
        </p:nvSpPr>
        <p:spPr bwMode="auto">
          <a:xfrm>
            <a:off x="2063552" y="2317856"/>
            <a:ext cx="1332000" cy="1332000"/>
          </a:xfrm>
          <a:prstGeom prst="rect">
            <a:avLst/>
          </a:prstGeom>
          <a:noFill/>
          <a:ln w="76200">
            <a:solidFill>
              <a:srgbClr val="DBD7C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50491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6E542-9240-5754-4998-F40846F80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1EDDF-12B1-C9AB-6E03-C2AF762D0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72A10-AA76-F5D8-B68C-2D0E17597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99296-2BF9-7DE5-8B12-4374C6A81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40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F6A925-AB25-A4F1-8768-898E3EC237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Bonus – Front-End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E20D66-EEBE-7631-6B1F-8773416B8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98" y="908050"/>
            <a:ext cx="4203605" cy="56583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DCD364-1B67-B566-58F3-DF60424A4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9699" y="1124744"/>
            <a:ext cx="6510571" cy="438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86759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54D23B-0ED2-2780-3DA5-A3CFDFAC7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Research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4AE16-FB37-FBEE-D0ED-37FC088C0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C0578B-11F0-89F0-9ED0-35B0A75B8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6E63B-81D6-ABFF-DA92-75A534CF4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995022-8D43-8CD1-66F3-3AAC0E1791A3}"/>
              </a:ext>
            </a:extLst>
          </p:cNvPr>
          <p:cNvGrpSpPr/>
          <p:nvPr/>
        </p:nvGrpSpPr>
        <p:grpSpPr>
          <a:xfrm>
            <a:off x="725845" y="1808911"/>
            <a:ext cx="10761004" cy="828001"/>
            <a:chOff x="435732" y="1572222"/>
            <a:chExt cx="10761004" cy="650571"/>
          </a:xfrm>
        </p:grpSpPr>
        <p:sp>
          <p:nvSpPr>
            <p:cNvPr id="8" name="Rectangle: Rounded Corners 3">
              <a:extLst>
                <a:ext uri="{FF2B5EF4-FFF2-40B4-BE49-F238E27FC236}">
                  <a16:creationId xmlns:a16="http://schemas.microsoft.com/office/drawing/2014/main" id="{669442EE-9999-5166-05D1-1B94ACEFAFD1}"/>
                </a:ext>
              </a:extLst>
            </p:cNvPr>
            <p:cNvSpPr/>
            <p:nvPr/>
          </p:nvSpPr>
          <p:spPr bwMode="auto">
            <a:xfrm>
              <a:off x="755576" y="1572222"/>
              <a:ext cx="10441160" cy="650571"/>
            </a:xfrm>
            <a:prstGeom prst="roundRect">
              <a:avLst/>
            </a:prstGeom>
            <a:gradFill flip="none" rotWithShape="1">
              <a:gsLst>
                <a:gs pos="0">
                  <a:srgbClr val="D1CBBC"/>
                </a:gs>
                <a:gs pos="50000">
                  <a:schemeClr val="bg2"/>
                </a:gs>
                <a:gs pos="100000">
                  <a:schemeClr val="accent3">
                    <a:tint val="6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E7E5DD"/>
              </a:solidFill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84138"/>
              <a:r>
                <a:rPr lang="en-US" sz="1600" dirty="0">
                  <a:cs typeface="Times New Roman" panose="02020603050405020304" pitchFamily="18" charset="0"/>
                </a:rPr>
                <a:t>Which state-of-the-art </a:t>
              </a:r>
              <a:r>
                <a:rPr lang="en-US" sz="1600" b="1" dirty="0">
                  <a:cs typeface="Times New Roman" panose="02020603050405020304" pitchFamily="18" charset="0"/>
                </a:rPr>
                <a:t>topic modeling </a:t>
              </a:r>
              <a:r>
                <a:rPr lang="en-US" sz="1600" dirty="0">
                  <a:cs typeface="Times New Roman" panose="02020603050405020304" pitchFamily="18" charset="0"/>
                </a:rPr>
                <a:t>approaches would provide better insight into BMW customer feedback datasets?</a:t>
              </a:r>
            </a:p>
          </p:txBody>
        </p:sp>
        <p:sp>
          <p:nvSpPr>
            <p:cNvPr id="9" name="Flowchart: Stored Data 9">
              <a:extLst>
                <a:ext uri="{FF2B5EF4-FFF2-40B4-BE49-F238E27FC236}">
                  <a16:creationId xmlns:a16="http://schemas.microsoft.com/office/drawing/2014/main" id="{B6BC4BAE-2657-D6EF-F619-F9C46F090314}"/>
                </a:ext>
              </a:extLst>
            </p:cNvPr>
            <p:cNvSpPr/>
            <p:nvPr/>
          </p:nvSpPr>
          <p:spPr bwMode="auto">
            <a:xfrm>
              <a:off x="435732" y="1572223"/>
              <a:ext cx="495672" cy="650570"/>
            </a:xfrm>
            <a:prstGeom prst="flowChartOnlineStorage">
              <a:avLst/>
            </a:prstGeom>
            <a:ln>
              <a:solidFill>
                <a:srgbClr val="E7E5DD"/>
              </a:solidFill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tr-TR" b="1" dirty="0">
                  <a:cs typeface="Times New Roman" panose="02020603050405020304" pitchFamily="18" charset="0"/>
                </a:rPr>
                <a:t>1</a:t>
              </a:r>
              <a:endParaRPr lang="en-US" b="1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3BF686D-BC0D-118C-1245-80BF129709E0}"/>
              </a:ext>
            </a:extLst>
          </p:cNvPr>
          <p:cNvGrpSpPr/>
          <p:nvPr/>
        </p:nvGrpSpPr>
        <p:grpSpPr>
          <a:xfrm>
            <a:off x="702091" y="3180053"/>
            <a:ext cx="10784758" cy="830315"/>
            <a:chOff x="411978" y="2852936"/>
            <a:chExt cx="10784758" cy="652389"/>
          </a:xfrm>
        </p:grpSpPr>
        <p:sp>
          <p:nvSpPr>
            <p:cNvPr id="11" name="Rectangle: Rounded Corners 6">
              <a:extLst>
                <a:ext uri="{FF2B5EF4-FFF2-40B4-BE49-F238E27FC236}">
                  <a16:creationId xmlns:a16="http://schemas.microsoft.com/office/drawing/2014/main" id="{205BCF34-74A8-10F2-3825-77A9F4CACB80}"/>
                </a:ext>
              </a:extLst>
            </p:cNvPr>
            <p:cNvSpPr/>
            <p:nvPr/>
          </p:nvSpPr>
          <p:spPr bwMode="auto">
            <a:xfrm>
              <a:off x="755576" y="2852936"/>
              <a:ext cx="10441160" cy="650571"/>
            </a:xfrm>
            <a:prstGeom prst="roundRect">
              <a:avLst/>
            </a:prstGeom>
            <a:gradFill flip="none" rotWithShape="1">
              <a:gsLst>
                <a:gs pos="0">
                  <a:srgbClr val="D1CBBC"/>
                </a:gs>
                <a:gs pos="50000">
                  <a:schemeClr val="bg2"/>
                </a:gs>
                <a:gs pos="100000">
                  <a:schemeClr val="accent3">
                    <a:tint val="6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84138"/>
              <a:r>
                <a:rPr lang="en-US" sz="1600" dirty="0">
                  <a:cs typeface="Times New Roman" panose="02020603050405020304" pitchFamily="18" charset="0"/>
                </a:rPr>
                <a:t>Which </a:t>
              </a:r>
              <a:r>
                <a:rPr lang="en-US" sz="1600" b="1" dirty="0">
                  <a:cs typeface="Times New Roman" panose="02020603050405020304" pitchFamily="18" charset="0"/>
                </a:rPr>
                <a:t>text similarity </a:t>
              </a:r>
              <a:r>
                <a:rPr lang="en-US" sz="1600" dirty="0">
                  <a:cs typeface="Times New Roman" panose="02020603050405020304" pitchFamily="18" charset="0"/>
                </a:rPr>
                <a:t>techniques give better matches between BMW customer feedback datasets?</a:t>
              </a:r>
            </a:p>
          </p:txBody>
        </p:sp>
        <p:sp>
          <p:nvSpPr>
            <p:cNvPr id="12" name="Flowchart: Stored Data 10">
              <a:extLst>
                <a:ext uri="{FF2B5EF4-FFF2-40B4-BE49-F238E27FC236}">
                  <a16:creationId xmlns:a16="http://schemas.microsoft.com/office/drawing/2014/main" id="{733676A6-8887-B5B0-5A42-B866CE4962BE}"/>
                </a:ext>
              </a:extLst>
            </p:cNvPr>
            <p:cNvSpPr/>
            <p:nvPr/>
          </p:nvSpPr>
          <p:spPr bwMode="auto">
            <a:xfrm>
              <a:off x="411978" y="2854755"/>
              <a:ext cx="495672" cy="650570"/>
            </a:xfrm>
            <a:prstGeom prst="flowChartOnlineStorage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tr-TR" b="1" dirty="0">
                  <a:cs typeface="Times New Roman" panose="02020603050405020304" pitchFamily="18" charset="0"/>
                </a:rPr>
                <a:t>2</a:t>
              </a:r>
              <a:endParaRPr lang="en-US" b="1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F288111-A5C9-4D00-CB99-CBC9A6600866}"/>
              </a:ext>
            </a:extLst>
          </p:cNvPr>
          <p:cNvGrpSpPr/>
          <p:nvPr/>
        </p:nvGrpSpPr>
        <p:grpSpPr>
          <a:xfrm>
            <a:off x="724051" y="4553508"/>
            <a:ext cx="10801200" cy="828001"/>
            <a:chOff x="395536" y="4077072"/>
            <a:chExt cx="10801200" cy="650571"/>
          </a:xfrm>
        </p:grpSpPr>
        <p:sp>
          <p:nvSpPr>
            <p:cNvPr id="14" name="Rectangle: Rounded Corners 7">
              <a:extLst>
                <a:ext uri="{FF2B5EF4-FFF2-40B4-BE49-F238E27FC236}">
                  <a16:creationId xmlns:a16="http://schemas.microsoft.com/office/drawing/2014/main" id="{197047F6-EF52-A011-5BC0-2E074D809705}"/>
                </a:ext>
              </a:extLst>
            </p:cNvPr>
            <p:cNvSpPr/>
            <p:nvPr/>
          </p:nvSpPr>
          <p:spPr bwMode="auto">
            <a:xfrm>
              <a:off x="755576" y="4077072"/>
              <a:ext cx="10441160" cy="650571"/>
            </a:xfrm>
            <a:prstGeom prst="roundRect">
              <a:avLst/>
            </a:prstGeom>
            <a:gradFill flip="none" rotWithShape="1">
              <a:gsLst>
                <a:gs pos="0">
                  <a:srgbClr val="D1CBBC"/>
                </a:gs>
                <a:gs pos="50000">
                  <a:schemeClr val="bg2"/>
                </a:gs>
                <a:gs pos="100000">
                  <a:schemeClr val="accent3">
                    <a:tint val="6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84138"/>
              <a:r>
                <a:rPr lang="en-US" sz="1600" dirty="0">
                  <a:cs typeface="Times New Roman" panose="02020603050405020304" pitchFamily="18" charset="0"/>
                </a:rPr>
                <a:t>How to support quality control departments with interactive topic </a:t>
              </a:r>
              <a:r>
                <a:rPr lang="en-US" sz="1600" b="1" dirty="0">
                  <a:cs typeface="Times New Roman" panose="02020603050405020304" pitchFamily="18" charset="0"/>
                </a:rPr>
                <a:t>visualizations</a:t>
              </a:r>
              <a:r>
                <a:rPr lang="en-US" sz="1600" dirty="0">
                  <a:cs typeface="Times New Roman" panose="02020603050405020304" pitchFamily="18" charset="0"/>
                </a:rPr>
                <a:t> of BMW customer feedback datasets?</a:t>
              </a:r>
            </a:p>
          </p:txBody>
        </p:sp>
        <p:sp>
          <p:nvSpPr>
            <p:cNvPr id="15" name="Flowchart: Stored Data 11">
              <a:extLst>
                <a:ext uri="{FF2B5EF4-FFF2-40B4-BE49-F238E27FC236}">
                  <a16:creationId xmlns:a16="http://schemas.microsoft.com/office/drawing/2014/main" id="{6554C608-60BD-A5B3-ED78-FEFF39DAD47E}"/>
                </a:ext>
              </a:extLst>
            </p:cNvPr>
            <p:cNvSpPr/>
            <p:nvPr/>
          </p:nvSpPr>
          <p:spPr bwMode="auto">
            <a:xfrm>
              <a:off x="395536" y="4077072"/>
              <a:ext cx="495672" cy="650570"/>
            </a:xfrm>
            <a:prstGeom prst="flowChartOnlineStorage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tr-TR" b="1" dirty="0">
                  <a:cs typeface="Times New Roman" panose="02020603050405020304" pitchFamily="18" charset="0"/>
                </a:rPr>
                <a:t>3</a:t>
              </a:r>
              <a:endParaRPr lang="en-US" b="1" dirty="0"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036182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Outline</a:t>
            </a:r>
          </a:p>
        </p:txBody>
      </p:sp>
      <p:graphicFrame>
        <p:nvGraphicFramePr>
          <p:cNvPr id="8" name="Inhaltsplatzhalter 2">
            <a:extLst>
              <a:ext uri="{FF2B5EF4-FFF2-40B4-BE49-F238E27FC236}">
                <a16:creationId xmlns:a16="http://schemas.microsoft.com/office/drawing/2014/main" id="{B1D3A126-1E94-9350-4620-835BFDAC44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9888026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</a:pPr>
              <a:t>6</a:t>
            </a:fld>
            <a:endParaRPr lang="de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8C0ADAE-9149-89C5-8D75-29314871FDBB}"/>
              </a:ext>
            </a:extLst>
          </p:cNvPr>
          <p:cNvSpPr>
            <a:spLocks noChangeAspect="1"/>
          </p:cNvSpPr>
          <p:nvPr/>
        </p:nvSpPr>
        <p:spPr bwMode="auto">
          <a:xfrm>
            <a:off x="3647728" y="2317856"/>
            <a:ext cx="1476000" cy="1543192"/>
          </a:xfrm>
          <a:prstGeom prst="rect">
            <a:avLst/>
          </a:prstGeom>
          <a:noFill/>
          <a:ln w="76200">
            <a:solidFill>
              <a:srgbClr val="DBD7C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78110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039889-8398-8264-60AF-1ABFA9137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Topic Modeling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5B4EC-DCD9-A979-ABDD-F33BE3808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24090-9959-1879-0C70-CD495F838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7CDC8-205A-22F5-6B45-9BA8F1304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273EA5-15F8-1872-09FF-A9DCEC6DC2E5}"/>
              </a:ext>
            </a:extLst>
          </p:cNvPr>
          <p:cNvSpPr txBox="1"/>
          <p:nvPr/>
        </p:nvSpPr>
        <p:spPr>
          <a:xfrm>
            <a:off x="5083093" y="5690748"/>
            <a:ext cx="2885115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DE" sz="1600" dirty="0">
                <a:latin typeface="Arial" pitchFamily="34" charset="0"/>
              </a:rPr>
              <a:t>Frequency of words per topic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6C68D2-7CEE-AA9A-F051-2534C19965E2}"/>
              </a:ext>
            </a:extLst>
          </p:cNvPr>
          <p:cNvSpPr txBox="1"/>
          <p:nvPr/>
        </p:nvSpPr>
        <p:spPr>
          <a:xfrm>
            <a:off x="6163213" y="4621149"/>
            <a:ext cx="1804995" cy="338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DE" sz="1600" dirty="0">
                <a:latin typeface="Arial" pitchFamily="34" charset="0"/>
              </a:rPr>
              <a:t>Extracted words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2F17E59-5FBC-BCB7-0736-77E9043E27F1}"/>
              </a:ext>
            </a:extLst>
          </p:cNvPr>
          <p:cNvGrpSpPr/>
          <p:nvPr/>
        </p:nvGrpSpPr>
        <p:grpSpPr>
          <a:xfrm>
            <a:off x="848957" y="1502638"/>
            <a:ext cx="2390784" cy="1757540"/>
            <a:chOff x="911424" y="3055163"/>
            <a:chExt cx="1443731" cy="121081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7F2FE3B-4676-EFFE-33E5-AAEA09E5C771}"/>
                </a:ext>
              </a:extLst>
            </p:cNvPr>
            <p:cNvGrpSpPr/>
            <p:nvPr/>
          </p:nvGrpSpPr>
          <p:grpSpPr>
            <a:xfrm>
              <a:off x="1199456" y="3055163"/>
              <a:ext cx="1155699" cy="1058416"/>
              <a:chOff x="1660534" y="3079520"/>
              <a:chExt cx="1155699" cy="1058416"/>
            </a:xfrm>
          </p:grpSpPr>
          <p:pic>
            <p:nvPicPr>
              <p:cNvPr id="9" name="Graphic 8" descr="Document with solid fill">
                <a:extLst>
                  <a:ext uri="{FF2B5EF4-FFF2-40B4-BE49-F238E27FC236}">
                    <a16:creationId xmlns:a16="http://schemas.microsoft.com/office/drawing/2014/main" id="{C8C4D8F4-2B49-5BB9-5DDF-AFD1E1519E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901833" y="3079520"/>
                <a:ext cx="914400" cy="914400"/>
              </a:xfrm>
              <a:prstGeom prst="rect">
                <a:avLst/>
              </a:prstGeom>
            </p:spPr>
          </p:pic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12C8814B-C37C-6162-659C-343EE4020CFD}"/>
                  </a:ext>
                </a:extLst>
              </p:cNvPr>
              <p:cNvGrpSpPr/>
              <p:nvPr/>
            </p:nvGrpSpPr>
            <p:grpSpPr>
              <a:xfrm>
                <a:off x="1660534" y="3223536"/>
                <a:ext cx="914400" cy="914400"/>
                <a:chOff x="1944688" y="2994444"/>
                <a:chExt cx="914400" cy="914400"/>
              </a:xfrm>
            </p:grpSpPr>
            <p:sp>
              <p:nvSpPr>
                <p:cNvPr id="17" name="Rectangle 13">
                  <a:extLst>
                    <a:ext uri="{FF2B5EF4-FFF2-40B4-BE49-F238E27FC236}">
                      <a16:creationId xmlns:a16="http://schemas.microsoft.com/office/drawing/2014/main" id="{37459656-E1D4-EA08-E18E-D2FD394BD8AC}"/>
                    </a:ext>
                  </a:extLst>
                </p:cNvPr>
                <p:cNvSpPr/>
                <p:nvPr/>
              </p:nvSpPr>
              <p:spPr bwMode="auto">
                <a:xfrm>
                  <a:off x="2067000" y="3055424"/>
                  <a:ext cx="585134" cy="757782"/>
                </a:xfrm>
                <a:custGeom>
                  <a:avLst/>
                  <a:gdLst>
                    <a:gd name="connsiteX0" fmla="*/ 0 w 648072"/>
                    <a:gd name="connsiteY0" fmla="*/ 0 h 958454"/>
                    <a:gd name="connsiteX1" fmla="*/ 648072 w 648072"/>
                    <a:gd name="connsiteY1" fmla="*/ 0 h 958454"/>
                    <a:gd name="connsiteX2" fmla="*/ 648072 w 648072"/>
                    <a:gd name="connsiteY2" fmla="*/ 958454 h 958454"/>
                    <a:gd name="connsiteX3" fmla="*/ 0 w 648072"/>
                    <a:gd name="connsiteY3" fmla="*/ 958454 h 958454"/>
                    <a:gd name="connsiteX4" fmla="*/ 0 w 648072"/>
                    <a:gd name="connsiteY4" fmla="*/ 0 h 958454"/>
                    <a:gd name="connsiteX0" fmla="*/ 0 w 648072"/>
                    <a:gd name="connsiteY0" fmla="*/ 0 h 958454"/>
                    <a:gd name="connsiteX1" fmla="*/ 548059 w 648072"/>
                    <a:gd name="connsiteY1" fmla="*/ 100013 h 958454"/>
                    <a:gd name="connsiteX2" fmla="*/ 648072 w 648072"/>
                    <a:gd name="connsiteY2" fmla="*/ 958454 h 958454"/>
                    <a:gd name="connsiteX3" fmla="*/ 0 w 648072"/>
                    <a:gd name="connsiteY3" fmla="*/ 958454 h 958454"/>
                    <a:gd name="connsiteX4" fmla="*/ 0 w 648072"/>
                    <a:gd name="connsiteY4" fmla="*/ 0 h 958454"/>
                    <a:gd name="connsiteX0" fmla="*/ 0 w 648072"/>
                    <a:gd name="connsiteY0" fmla="*/ 0 h 958454"/>
                    <a:gd name="connsiteX1" fmla="*/ 548059 w 648072"/>
                    <a:gd name="connsiteY1" fmla="*/ 100013 h 958454"/>
                    <a:gd name="connsiteX2" fmla="*/ 648072 w 648072"/>
                    <a:gd name="connsiteY2" fmla="*/ 801292 h 958454"/>
                    <a:gd name="connsiteX3" fmla="*/ 0 w 648072"/>
                    <a:gd name="connsiteY3" fmla="*/ 958454 h 958454"/>
                    <a:gd name="connsiteX4" fmla="*/ 0 w 648072"/>
                    <a:gd name="connsiteY4" fmla="*/ 0 h 958454"/>
                    <a:gd name="connsiteX0" fmla="*/ 0 w 648072"/>
                    <a:gd name="connsiteY0" fmla="*/ 0 h 801292"/>
                    <a:gd name="connsiteX1" fmla="*/ 548059 w 648072"/>
                    <a:gd name="connsiteY1" fmla="*/ 100013 h 801292"/>
                    <a:gd name="connsiteX2" fmla="*/ 648072 w 648072"/>
                    <a:gd name="connsiteY2" fmla="*/ 801292 h 801292"/>
                    <a:gd name="connsiteX3" fmla="*/ 57150 w 648072"/>
                    <a:gd name="connsiteY3" fmla="*/ 772716 h 801292"/>
                    <a:gd name="connsiteX4" fmla="*/ 0 w 648072"/>
                    <a:gd name="connsiteY4" fmla="*/ 0 h 801292"/>
                    <a:gd name="connsiteX0" fmla="*/ 28575 w 590922"/>
                    <a:gd name="connsiteY0" fmla="*/ 0 h 772717"/>
                    <a:gd name="connsiteX1" fmla="*/ 490909 w 590922"/>
                    <a:gd name="connsiteY1" fmla="*/ 71438 h 772717"/>
                    <a:gd name="connsiteX2" fmla="*/ 590922 w 590922"/>
                    <a:gd name="connsiteY2" fmla="*/ 772717 h 772717"/>
                    <a:gd name="connsiteX3" fmla="*/ 0 w 590922"/>
                    <a:gd name="connsiteY3" fmla="*/ 744141 h 772717"/>
                    <a:gd name="connsiteX4" fmla="*/ 28575 w 590922"/>
                    <a:gd name="connsiteY4" fmla="*/ 0 h 772717"/>
                    <a:gd name="connsiteX0" fmla="*/ 28575 w 590922"/>
                    <a:gd name="connsiteY0" fmla="*/ 0 h 772717"/>
                    <a:gd name="connsiteX1" fmla="*/ 490909 w 590922"/>
                    <a:gd name="connsiteY1" fmla="*/ 71438 h 772717"/>
                    <a:gd name="connsiteX2" fmla="*/ 489581 w 590922"/>
                    <a:gd name="connsiteY2" fmla="*/ 68342 h 772717"/>
                    <a:gd name="connsiteX3" fmla="*/ 590922 w 590922"/>
                    <a:gd name="connsiteY3" fmla="*/ 772717 h 772717"/>
                    <a:gd name="connsiteX4" fmla="*/ 0 w 590922"/>
                    <a:gd name="connsiteY4" fmla="*/ 744141 h 772717"/>
                    <a:gd name="connsiteX5" fmla="*/ 28575 w 590922"/>
                    <a:gd name="connsiteY5" fmla="*/ 0 h 772717"/>
                    <a:gd name="connsiteX0" fmla="*/ 28575 w 590922"/>
                    <a:gd name="connsiteY0" fmla="*/ 0 h 772717"/>
                    <a:gd name="connsiteX1" fmla="*/ 490909 w 590922"/>
                    <a:gd name="connsiteY1" fmla="*/ 71438 h 772717"/>
                    <a:gd name="connsiteX2" fmla="*/ 413936 w 590922"/>
                    <a:gd name="connsiteY2" fmla="*/ 49783 h 772717"/>
                    <a:gd name="connsiteX3" fmla="*/ 590922 w 590922"/>
                    <a:gd name="connsiteY3" fmla="*/ 772717 h 772717"/>
                    <a:gd name="connsiteX4" fmla="*/ 0 w 590922"/>
                    <a:gd name="connsiteY4" fmla="*/ 744141 h 772717"/>
                    <a:gd name="connsiteX5" fmla="*/ 28575 w 590922"/>
                    <a:gd name="connsiteY5" fmla="*/ 0 h 772717"/>
                    <a:gd name="connsiteX0" fmla="*/ 28575 w 590922"/>
                    <a:gd name="connsiteY0" fmla="*/ 0 h 772717"/>
                    <a:gd name="connsiteX1" fmla="*/ 391625 w 590922"/>
                    <a:gd name="connsiteY1" fmla="*/ 18855 h 772717"/>
                    <a:gd name="connsiteX2" fmla="*/ 413936 w 590922"/>
                    <a:gd name="connsiteY2" fmla="*/ 49783 h 772717"/>
                    <a:gd name="connsiteX3" fmla="*/ 590922 w 590922"/>
                    <a:gd name="connsiteY3" fmla="*/ 772717 h 772717"/>
                    <a:gd name="connsiteX4" fmla="*/ 0 w 590922"/>
                    <a:gd name="connsiteY4" fmla="*/ 744141 h 772717"/>
                    <a:gd name="connsiteX5" fmla="*/ 28575 w 590922"/>
                    <a:gd name="connsiteY5" fmla="*/ 0 h 772717"/>
                    <a:gd name="connsiteX0" fmla="*/ 28575 w 590922"/>
                    <a:gd name="connsiteY0" fmla="*/ 0 h 772717"/>
                    <a:gd name="connsiteX1" fmla="*/ 391625 w 590922"/>
                    <a:gd name="connsiteY1" fmla="*/ 18855 h 772717"/>
                    <a:gd name="connsiteX2" fmla="*/ 541587 w 590922"/>
                    <a:gd name="connsiteY2" fmla="*/ 210626 h 772717"/>
                    <a:gd name="connsiteX3" fmla="*/ 590922 w 590922"/>
                    <a:gd name="connsiteY3" fmla="*/ 772717 h 772717"/>
                    <a:gd name="connsiteX4" fmla="*/ 0 w 590922"/>
                    <a:gd name="connsiteY4" fmla="*/ 744141 h 772717"/>
                    <a:gd name="connsiteX5" fmla="*/ 28575 w 590922"/>
                    <a:gd name="connsiteY5" fmla="*/ 0 h 772717"/>
                    <a:gd name="connsiteX0" fmla="*/ 28575 w 590922"/>
                    <a:gd name="connsiteY0" fmla="*/ 0 h 772717"/>
                    <a:gd name="connsiteX1" fmla="*/ 398717 w 590922"/>
                    <a:gd name="connsiteY1" fmla="*/ 46693 h 772717"/>
                    <a:gd name="connsiteX2" fmla="*/ 541587 w 590922"/>
                    <a:gd name="connsiteY2" fmla="*/ 210626 h 772717"/>
                    <a:gd name="connsiteX3" fmla="*/ 590922 w 590922"/>
                    <a:gd name="connsiteY3" fmla="*/ 772717 h 772717"/>
                    <a:gd name="connsiteX4" fmla="*/ 0 w 590922"/>
                    <a:gd name="connsiteY4" fmla="*/ 744141 h 772717"/>
                    <a:gd name="connsiteX5" fmla="*/ 28575 w 590922"/>
                    <a:gd name="connsiteY5" fmla="*/ 0 h 772717"/>
                    <a:gd name="connsiteX0" fmla="*/ 184593 w 590922"/>
                    <a:gd name="connsiteY0" fmla="*/ 0 h 726320"/>
                    <a:gd name="connsiteX1" fmla="*/ 398717 w 590922"/>
                    <a:gd name="connsiteY1" fmla="*/ 296 h 726320"/>
                    <a:gd name="connsiteX2" fmla="*/ 541587 w 590922"/>
                    <a:gd name="connsiteY2" fmla="*/ 164229 h 726320"/>
                    <a:gd name="connsiteX3" fmla="*/ 590922 w 590922"/>
                    <a:gd name="connsiteY3" fmla="*/ 726320 h 726320"/>
                    <a:gd name="connsiteX4" fmla="*/ 0 w 590922"/>
                    <a:gd name="connsiteY4" fmla="*/ 697744 h 726320"/>
                    <a:gd name="connsiteX5" fmla="*/ 184593 w 590922"/>
                    <a:gd name="connsiteY5" fmla="*/ 0 h 726320"/>
                    <a:gd name="connsiteX0" fmla="*/ 0 w 406329"/>
                    <a:gd name="connsiteY0" fmla="*/ 0 h 726320"/>
                    <a:gd name="connsiteX1" fmla="*/ 214124 w 406329"/>
                    <a:gd name="connsiteY1" fmla="*/ 296 h 726320"/>
                    <a:gd name="connsiteX2" fmla="*/ 356994 w 406329"/>
                    <a:gd name="connsiteY2" fmla="*/ 164229 h 726320"/>
                    <a:gd name="connsiteX3" fmla="*/ 406329 w 406329"/>
                    <a:gd name="connsiteY3" fmla="*/ 726320 h 726320"/>
                    <a:gd name="connsiteX4" fmla="*/ 6883 w 406329"/>
                    <a:gd name="connsiteY4" fmla="*/ 604950 h 726320"/>
                    <a:gd name="connsiteX5" fmla="*/ 0 w 406329"/>
                    <a:gd name="connsiteY5" fmla="*/ 0 h 726320"/>
                    <a:gd name="connsiteX0" fmla="*/ 0 w 356994"/>
                    <a:gd name="connsiteY0" fmla="*/ 0 h 604950"/>
                    <a:gd name="connsiteX1" fmla="*/ 214124 w 356994"/>
                    <a:gd name="connsiteY1" fmla="*/ 296 h 604950"/>
                    <a:gd name="connsiteX2" fmla="*/ 356994 w 356994"/>
                    <a:gd name="connsiteY2" fmla="*/ 164229 h 604950"/>
                    <a:gd name="connsiteX3" fmla="*/ 351959 w 356994"/>
                    <a:gd name="connsiteY3" fmla="*/ 602595 h 604950"/>
                    <a:gd name="connsiteX4" fmla="*/ 6883 w 356994"/>
                    <a:gd name="connsiteY4" fmla="*/ 604950 h 604950"/>
                    <a:gd name="connsiteX5" fmla="*/ 0 w 356994"/>
                    <a:gd name="connsiteY5" fmla="*/ 0 h 60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994" h="604950">
                      <a:moveTo>
                        <a:pt x="0" y="0"/>
                      </a:moveTo>
                      <a:lnTo>
                        <a:pt x="214124" y="296"/>
                      </a:lnTo>
                      <a:lnTo>
                        <a:pt x="356994" y="164229"/>
                      </a:lnTo>
                      <a:cubicBezTo>
                        <a:pt x="355316" y="310351"/>
                        <a:pt x="353637" y="456473"/>
                        <a:pt x="351959" y="602595"/>
                      </a:cubicBezTo>
                      <a:lnTo>
                        <a:pt x="6883" y="604950"/>
                      </a:lnTo>
                      <a:cubicBezTo>
                        <a:pt x="4589" y="403300"/>
                        <a:pt x="2294" y="20165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DE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pic>
              <p:nvPicPr>
                <p:cNvPr id="18" name="Graphic 17" descr="Document with solid fill">
                  <a:extLst>
                    <a:ext uri="{FF2B5EF4-FFF2-40B4-BE49-F238E27FC236}">
                      <a16:creationId xmlns:a16="http://schemas.microsoft.com/office/drawing/2014/main" id="{F923C636-C46E-8788-1A46-6F60E5E2E6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44688" y="2994444"/>
                  <a:ext cx="914400" cy="914400"/>
                </a:xfrm>
                <a:prstGeom prst="rect">
                  <a:avLst/>
                </a:prstGeom>
              </p:spPr>
            </p:pic>
          </p:grpSp>
        </p:grpSp>
        <p:sp>
          <p:nvSpPr>
            <p:cNvPr id="20" name="Rectangle 13">
              <a:extLst>
                <a:ext uri="{FF2B5EF4-FFF2-40B4-BE49-F238E27FC236}">
                  <a16:creationId xmlns:a16="http://schemas.microsoft.com/office/drawing/2014/main" id="{E590D617-BD56-1B23-4F85-EBEEA964BDDB}"/>
                </a:ext>
              </a:extLst>
            </p:cNvPr>
            <p:cNvSpPr/>
            <p:nvPr/>
          </p:nvSpPr>
          <p:spPr bwMode="auto">
            <a:xfrm>
              <a:off x="1033736" y="3458595"/>
              <a:ext cx="585134" cy="757782"/>
            </a:xfrm>
            <a:custGeom>
              <a:avLst/>
              <a:gdLst>
                <a:gd name="connsiteX0" fmla="*/ 0 w 648072"/>
                <a:gd name="connsiteY0" fmla="*/ 0 h 958454"/>
                <a:gd name="connsiteX1" fmla="*/ 648072 w 648072"/>
                <a:gd name="connsiteY1" fmla="*/ 0 h 958454"/>
                <a:gd name="connsiteX2" fmla="*/ 648072 w 648072"/>
                <a:gd name="connsiteY2" fmla="*/ 958454 h 958454"/>
                <a:gd name="connsiteX3" fmla="*/ 0 w 648072"/>
                <a:gd name="connsiteY3" fmla="*/ 958454 h 958454"/>
                <a:gd name="connsiteX4" fmla="*/ 0 w 648072"/>
                <a:gd name="connsiteY4" fmla="*/ 0 h 958454"/>
                <a:gd name="connsiteX0" fmla="*/ 0 w 648072"/>
                <a:gd name="connsiteY0" fmla="*/ 0 h 958454"/>
                <a:gd name="connsiteX1" fmla="*/ 548059 w 648072"/>
                <a:gd name="connsiteY1" fmla="*/ 100013 h 958454"/>
                <a:gd name="connsiteX2" fmla="*/ 648072 w 648072"/>
                <a:gd name="connsiteY2" fmla="*/ 958454 h 958454"/>
                <a:gd name="connsiteX3" fmla="*/ 0 w 648072"/>
                <a:gd name="connsiteY3" fmla="*/ 958454 h 958454"/>
                <a:gd name="connsiteX4" fmla="*/ 0 w 648072"/>
                <a:gd name="connsiteY4" fmla="*/ 0 h 958454"/>
                <a:gd name="connsiteX0" fmla="*/ 0 w 648072"/>
                <a:gd name="connsiteY0" fmla="*/ 0 h 958454"/>
                <a:gd name="connsiteX1" fmla="*/ 548059 w 648072"/>
                <a:gd name="connsiteY1" fmla="*/ 100013 h 958454"/>
                <a:gd name="connsiteX2" fmla="*/ 648072 w 648072"/>
                <a:gd name="connsiteY2" fmla="*/ 801292 h 958454"/>
                <a:gd name="connsiteX3" fmla="*/ 0 w 648072"/>
                <a:gd name="connsiteY3" fmla="*/ 958454 h 958454"/>
                <a:gd name="connsiteX4" fmla="*/ 0 w 648072"/>
                <a:gd name="connsiteY4" fmla="*/ 0 h 958454"/>
                <a:gd name="connsiteX0" fmla="*/ 0 w 648072"/>
                <a:gd name="connsiteY0" fmla="*/ 0 h 801292"/>
                <a:gd name="connsiteX1" fmla="*/ 548059 w 648072"/>
                <a:gd name="connsiteY1" fmla="*/ 100013 h 801292"/>
                <a:gd name="connsiteX2" fmla="*/ 648072 w 648072"/>
                <a:gd name="connsiteY2" fmla="*/ 801292 h 801292"/>
                <a:gd name="connsiteX3" fmla="*/ 57150 w 648072"/>
                <a:gd name="connsiteY3" fmla="*/ 772716 h 801292"/>
                <a:gd name="connsiteX4" fmla="*/ 0 w 648072"/>
                <a:gd name="connsiteY4" fmla="*/ 0 h 801292"/>
                <a:gd name="connsiteX0" fmla="*/ 28575 w 590922"/>
                <a:gd name="connsiteY0" fmla="*/ 0 h 772717"/>
                <a:gd name="connsiteX1" fmla="*/ 490909 w 590922"/>
                <a:gd name="connsiteY1" fmla="*/ 71438 h 772717"/>
                <a:gd name="connsiteX2" fmla="*/ 590922 w 590922"/>
                <a:gd name="connsiteY2" fmla="*/ 772717 h 772717"/>
                <a:gd name="connsiteX3" fmla="*/ 0 w 590922"/>
                <a:gd name="connsiteY3" fmla="*/ 744141 h 772717"/>
                <a:gd name="connsiteX4" fmla="*/ 28575 w 590922"/>
                <a:gd name="connsiteY4" fmla="*/ 0 h 772717"/>
                <a:gd name="connsiteX0" fmla="*/ 28575 w 590922"/>
                <a:gd name="connsiteY0" fmla="*/ 0 h 772717"/>
                <a:gd name="connsiteX1" fmla="*/ 490909 w 590922"/>
                <a:gd name="connsiteY1" fmla="*/ 71438 h 772717"/>
                <a:gd name="connsiteX2" fmla="*/ 489581 w 590922"/>
                <a:gd name="connsiteY2" fmla="*/ 68342 h 772717"/>
                <a:gd name="connsiteX3" fmla="*/ 590922 w 590922"/>
                <a:gd name="connsiteY3" fmla="*/ 772717 h 772717"/>
                <a:gd name="connsiteX4" fmla="*/ 0 w 590922"/>
                <a:gd name="connsiteY4" fmla="*/ 744141 h 772717"/>
                <a:gd name="connsiteX5" fmla="*/ 28575 w 590922"/>
                <a:gd name="connsiteY5" fmla="*/ 0 h 772717"/>
                <a:gd name="connsiteX0" fmla="*/ 28575 w 590922"/>
                <a:gd name="connsiteY0" fmla="*/ 0 h 772717"/>
                <a:gd name="connsiteX1" fmla="*/ 490909 w 590922"/>
                <a:gd name="connsiteY1" fmla="*/ 71438 h 772717"/>
                <a:gd name="connsiteX2" fmla="*/ 413936 w 590922"/>
                <a:gd name="connsiteY2" fmla="*/ 49783 h 772717"/>
                <a:gd name="connsiteX3" fmla="*/ 590922 w 590922"/>
                <a:gd name="connsiteY3" fmla="*/ 772717 h 772717"/>
                <a:gd name="connsiteX4" fmla="*/ 0 w 590922"/>
                <a:gd name="connsiteY4" fmla="*/ 744141 h 772717"/>
                <a:gd name="connsiteX5" fmla="*/ 28575 w 590922"/>
                <a:gd name="connsiteY5" fmla="*/ 0 h 772717"/>
                <a:gd name="connsiteX0" fmla="*/ 28575 w 590922"/>
                <a:gd name="connsiteY0" fmla="*/ 0 h 772717"/>
                <a:gd name="connsiteX1" fmla="*/ 391625 w 590922"/>
                <a:gd name="connsiteY1" fmla="*/ 18855 h 772717"/>
                <a:gd name="connsiteX2" fmla="*/ 413936 w 590922"/>
                <a:gd name="connsiteY2" fmla="*/ 49783 h 772717"/>
                <a:gd name="connsiteX3" fmla="*/ 590922 w 590922"/>
                <a:gd name="connsiteY3" fmla="*/ 772717 h 772717"/>
                <a:gd name="connsiteX4" fmla="*/ 0 w 590922"/>
                <a:gd name="connsiteY4" fmla="*/ 744141 h 772717"/>
                <a:gd name="connsiteX5" fmla="*/ 28575 w 590922"/>
                <a:gd name="connsiteY5" fmla="*/ 0 h 772717"/>
                <a:gd name="connsiteX0" fmla="*/ 28575 w 590922"/>
                <a:gd name="connsiteY0" fmla="*/ 0 h 772717"/>
                <a:gd name="connsiteX1" fmla="*/ 391625 w 590922"/>
                <a:gd name="connsiteY1" fmla="*/ 18855 h 772717"/>
                <a:gd name="connsiteX2" fmla="*/ 541587 w 590922"/>
                <a:gd name="connsiteY2" fmla="*/ 210626 h 772717"/>
                <a:gd name="connsiteX3" fmla="*/ 590922 w 590922"/>
                <a:gd name="connsiteY3" fmla="*/ 772717 h 772717"/>
                <a:gd name="connsiteX4" fmla="*/ 0 w 590922"/>
                <a:gd name="connsiteY4" fmla="*/ 744141 h 772717"/>
                <a:gd name="connsiteX5" fmla="*/ 28575 w 590922"/>
                <a:gd name="connsiteY5" fmla="*/ 0 h 772717"/>
                <a:gd name="connsiteX0" fmla="*/ 28575 w 590922"/>
                <a:gd name="connsiteY0" fmla="*/ 0 h 772717"/>
                <a:gd name="connsiteX1" fmla="*/ 398717 w 590922"/>
                <a:gd name="connsiteY1" fmla="*/ 46693 h 772717"/>
                <a:gd name="connsiteX2" fmla="*/ 541587 w 590922"/>
                <a:gd name="connsiteY2" fmla="*/ 210626 h 772717"/>
                <a:gd name="connsiteX3" fmla="*/ 590922 w 590922"/>
                <a:gd name="connsiteY3" fmla="*/ 772717 h 772717"/>
                <a:gd name="connsiteX4" fmla="*/ 0 w 590922"/>
                <a:gd name="connsiteY4" fmla="*/ 744141 h 772717"/>
                <a:gd name="connsiteX5" fmla="*/ 28575 w 590922"/>
                <a:gd name="connsiteY5" fmla="*/ 0 h 772717"/>
                <a:gd name="connsiteX0" fmla="*/ 184593 w 590922"/>
                <a:gd name="connsiteY0" fmla="*/ 0 h 726320"/>
                <a:gd name="connsiteX1" fmla="*/ 398717 w 590922"/>
                <a:gd name="connsiteY1" fmla="*/ 296 h 726320"/>
                <a:gd name="connsiteX2" fmla="*/ 541587 w 590922"/>
                <a:gd name="connsiteY2" fmla="*/ 164229 h 726320"/>
                <a:gd name="connsiteX3" fmla="*/ 590922 w 590922"/>
                <a:gd name="connsiteY3" fmla="*/ 726320 h 726320"/>
                <a:gd name="connsiteX4" fmla="*/ 0 w 590922"/>
                <a:gd name="connsiteY4" fmla="*/ 697744 h 726320"/>
                <a:gd name="connsiteX5" fmla="*/ 184593 w 590922"/>
                <a:gd name="connsiteY5" fmla="*/ 0 h 726320"/>
                <a:gd name="connsiteX0" fmla="*/ 0 w 406329"/>
                <a:gd name="connsiteY0" fmla="*/ 0 h 726320"/>
                <a:gd name="connsiteX1" fmla="*/ 214124 w 406329"/>
                <a:gd name="connsiteY1" fmla="*/ 296 h 726320"/>
                <a:gd name="connsiteX2" fmla="*/ 356994 w 406329"/>
                <a:gd name="connsiteY2" fmla="*/ 164229 h 726320"/>
                <a:gd name="connsiteX3" fmla="*/ 406329 w 406329"/>
                <a:gd name="connsiteY3" fmla="*/ 726320 h 726320"/>
                <a:gd name="connsiteX4" fmla="*/ 6883 w 406329"/>
                <a:gd name="connsiteY4" fmla="*/ 604950 h 726320"/>
                <a:gd name="connsiteX5" fmla="*/ 0 w 406329"/>
                <a:gd name="connsiteY5" fmla="*/ 0 h 726320"/>
                <a:gd name="connsiteX0" fmla="*/ 0 w 356994"/>
                <a:gd name="connsiteY0" fmla="*/ 0 h 604950"/>
                <a:gd name="connsiteX1" fmla="*/ 214124 w 356994"/>
                <a:gd name="connsiteY1" fmla="*/ 296 h 604950"/>
                <a:gd name="connsiteX2" fmla="*/ 356994 w 356994"/>
                <a:gd name="connsiteY2" fmla="*/ 164229 h 604950"/>
                <a:gd name="connsiteX3" fmla="*/ 351959 w 356994"/>
                <a:gd name="connsiteY3" fmla="*/ 602595 h 604950"/>
                <a:gd name="connsiteX4" fmla="*/ 6883 w 356994"/>
                <a:gd name="connsiteY4" fmla="*/ 604950 h 604950"/>
                <a:gd name="connsiteX5" fmla="*/ 0 w 356994"/>
                <a:gd name="connsiteY5" fmla="*/ 0 h 6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994" h="604950">
                  <a:moveTo>
                    <a:pt x="0" y="0"/>
                  </a:moveTo>
                  <a:lnTo>
                    <a:pt x="214124" y="296"/>
                  </a:lnTo>
                  <a:lnTo>
                    <a:pt x="356994" y="164229"/>
                  </a:lnTo>
                  <a:cubicBezTo>
                    <a:pt x="355316" y="310351"/>
                    <a:pt x="353637" y="456473"/>
                    <a:pt x="351959" y="602595"/>
                  </a:cubicBezTo>
                  <a:lnTo>
                    <a:pt x="6883" y="604950"/>
                  </a:lnTo>
                  <a:cubicBezTo>
                    <a:pt x="4589" y="403300"/>
                    <a:pt x="2294" y="20165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pic>
          <p:nvPicPr>
            <p:cNvPr id="21" name="Graphic 20" descr="Document with solid fill">
              <a:extLst>
                <a:ext uri="{FF2B5EF4-FFF2-40B4-BE49-F238E27FC236}">
                  <a16:creationId xmlns:a16="http://schemas.microsoft.com/office/drawing/2014/main" id="{F3D7E9B7-3C53-1BF8-3BA7-782D980818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11424" y="3351582"/>
              <a:ext cx="914400" cy="914400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CC41540-37A5-5908-940B-6893DDE8086B}"/>
              </a:ext>
            </a:extLst>
          </p:cNvPr>
          <p:cNvSpPr txBox="1"/>
          <p:nvPr/>
        </p:nvSpPr>
        <p:spPr>
          <a:xfrm>
            <a:off x="695400" y="3243246"/>
            <a:ext cx="273150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itchFamily="34" charset="0"/>
              </a:rPr>
              <a:t>C</a:t>
            </a:r>
            <a:r>
              <a:rPr lang="en-DE" dirty="0">
                <a:latin typeface="Arial" pitchFamily="34" charset="0"/>
              </a:rPr>
              <a:t>ollection of Documents</a:t>
            </a:r>
          </a:p>
        </p:txBody>
      </p:sp>
      <p:cxnSp>
        <p:nvCxnSpPr>
          <p:cNvPr id="24" name="Gerade Verbindung mit Pfeil 43">
            <a:extLst>
              <a:ext uri="{FF2B5EF4-FFF2-40B4-BE49-F238E27FC236}">
                <a16:creationId xmlns:a16="http://schemas.microsoft.com/office/drawing/2014/main" id="{98C0ABEC-F349-0EEF-D54B-F2E643D455D8}"/>
              </a:ext>
            </a:extLst>
          </p:cNvPr>
          <p:cNvCxnSpPr>
            <a:cxnSpLocks/>
          </p:cNvCxnSpPr>
          <p:nvPr/>
        </p:nvCxnSpPr>
        <p:spPr bwMode="auto">
          <a:xfrm>
            <a:off x="3250611" y="2252070"/>
            <a:ext cx="936000" cy="0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Würfel 86">
            <a:extLst>
              <a:ext uri="{FF2B5EF4-FFF2-40B4-BE49-F238E27FC236}">
                <a16:creationId xmlns:a16="http://schemas.microsoft.com/office/drawing/2014/main" id="{5D82A298-40F1-832B-8B64-352926EC67E3}"/>
              </a:ext>
            </a:extLst>
          </p:cNvPr>
          <p:cNvSpPr/>
          <p:nvPr/>
        </p:nvSpPr>
        <p:spPr bwMode="auto">
          <a:xfrm>
            <a:off x="4288941" y="1620039"/>
            <a:ext cx="1634621" cy="120809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Topic Modeling</a:t>
            </a:r>
          </a:p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Algorithm</a:t>
            </a:r>
          </a:p>
        </p:txBody>
      </p:sp>
      <p:cxnSp>
        <p:nvCxnSpPr>
          <p:cNvPr id="27" name="Gerade Verbindung mit Pfeil 43">
            <a:extLst>
              <a:ext uri="{FF2B5EF4-FFF2-40B4-BE49-F238E27FC236}">
                <a16:creationId xmlns:a16="http://schemas.microsoft.com/office/drawing/2014/main" id="{71C83692-ED0F-ECD2-33A3-9D3014A6A725}"/>
              </a:ext>
            </a:extLst>
          </p:cNvPr>
          <p:cNvCxnSpPr>
            <a:cxnSpLocks/>
          </p:cNvCxnSpPr>
          <p:nvPr/>
        </p:nvCxnSpPr>
        <p:spPr bwMode="auto">
          <a:xfrm>
            <a:off x="6089141" y="2252070"/>
            <a:ext cx="936000" cy="0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CB5C672-E1D9-4CC1-7285-433E73B82C4F}"/>
              </a:ext>
            </a:extLst>
          </p:cNvPr>
          <p:cNvSpPr txBox="1"/>
          <p:nvPr/>
        </p:nvSpPr>
        <p:spPr>
          <a:xfrm>
            <a:off x="7233357" y="3352404"/>
            <a:ext cx="380847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DE" dirty="0">
                <a:latin typeface="Arial" pitchFamily="34" charset="0"/>
              </a:rPr>
              <a:t>Topic representations / Clusters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59A6099-3A8F-5D03-CC27-B949FCAA561A}"/>
              </a:ext>
            </a:extLst>
          </p:cNvPr>
          <p:cNvGrpSpPr/>
          <p:nvPr/>
        </p:nvGrpSpPr>
        <p:grpSpPr>
          <a:xfrm>
            <a:off x="7454284" y="1033678"/>
            <a:ext cx="3466252" cy="2322562"/>
            <a:chOff x="7860544" y="1921084"/>
            <a:chExt cx="3132000" cy="2322562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5B636D7-8E19-B23A-02E9-A3D3681976CC}"/>
                </a:ext>
              </a:extLst>
            </p:cNvPr>
            <p:cNvSpPr/>
            <p:nvPr/>
          </p:nvSpPr>
          <p:spPr bwMode="auto">
            <a:xfrm>
              <a:off x="9912427" y="1930742"/>
              <a:ext cx="1080117" cy="973652"/>
            </a:xfrm>
            <a:custGeom>
              <a:avLst/>
              <a:gdLst>
                <a:gd name="connsiteX0" fmla="*/ 0 w 1080117"/>
                <a:gd name="connsiteY0" fmla="*/ 486826 h 973652"/>
                <a:gd name="connsiteX1" fmla="*/ 540059 w 1080117"/>
                <a:gd name="connsiteY1" fmla="*/ 0 h 973652"/>
                <a:gd name="connsiteX2" fmla="*/ 1080118 w 1080117"/>
                <a:gd name="connsiteY2" fmla="*/ 486826 h 973652"/>
                <a:gd name="connsiteX3" fmla="*/ 540059 w 1080117"/>
                <a:gd name="connsiteY3" fmla="*/ 973652 h 973652"/>
                <a:gd name="connsiteX4" fmla="*/ 0 w 1080117"/>
                <a:gd name="connsiteY4" fmla="*/ 486826 h 973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17" h="973652" fill="none" extrusionOk="0">
                  <a:moveTo>
                    <a:pt x="0" y="486826"/>
                  </a:moveTo>
                  <a:cubicBezTo>
                    <a:pt x="23008" y="220688"/>
                    <a:pt x="269750" y="-57534"/>
                    <a:pt x="540059" y="0"/>
                  </a:cubicBezTo>
                  <a:cubicBezTo>
                    <a:pt x="816178" y="-3391"/>
                    <a:pt x="1041542" y="254278"/>
                    <a:pt x="1080118" y="486826"/>
                  </a:cubicBezTo>
                  <a:cubicBezTo>
                    <a:pt x="1078094" y="736391"/>
                    <a:pt x="816018" y="1004652"/>
                    <a:pt x="540059" y="973652"/>
                  </a:cubicBezTo>
                  <a:cubicBezTo>
                    <a:pt x="295978" y="1003987"/>
                    <a:pt x="62837" y="770801"/>
                    <a:pt x="0" y="486826"/>
                  </a:cubicBezTo>
                  <a:close/>
                </a:path>
                <a:path w="1080117" h="973652" stroke="0" extrusionOk="0">
                  <a:moveTo>
                    <a:pt x="0" y="486826"/>
                  </a:moveTo>
                  <a:cubicBezTo>
                    <a:pt x="-17934" y="206897"/>
                    <a:pt x="229649" y="4558"/>
                    <a:pt x="540059" y="0"/>
                  </a:cubicBezTo>
                  <a:cubicBezTo>
                    <a:pt x="847402" y="1911"/>
                    <a:pt x="1017641" y="219946"/>
                    <a:pt x="1080118" y="486826"/>
                  </a:cubicBezTo>
                  <a:cubicBezTo>
                    <a:pt x="1035867" y="798907"/>
                    <a:pt x="830788" y="1015309"/>
                    <a:pt x="540059" y="973652"/>
                  </a:cubicBezTo>
                  <a:cubicBezTo>
                    <a:pt x="231842" y="968207"/>
                    <a:pt x="21973" y="766192"/>
                    <a:pt x="0" y="486826"/>
                  </a:cubicBezTo>
                  <a:close/>
                </a:path>
              </a:pathLst>
            </a:custGeom>
            <a:solidFill>
              <a:schemeClr val="accent3">
                <a:tint val="65000"/>
              </a:schemeClr>
            </a:solidFill>
            <a:ln w="3810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 sd="1219033472">
                    <a:prstGeom prst="ellipse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DE" sz="1200" dirty="0">
                  <a:solidFill>
                    <a:schemeClr val="tx1"/>
                  </a:solidFill>
                  <a:cs typeface="Arial" pitchFamily="34" charset="0"/>
                </a:rPr>
                <a:t>Topic 2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DD80249-9987-75BD-4B6C-4AB522CE533F}"/>
                </a:ext>
              </a:extLst>
            </p:cNvPr>
            <p:cNvCxnSpPr/>
            <p:nvPr/>
          </p:nvCxnSpPr>
          <p:spPr bwMode="auto">
            <a:xfrm>
              <a:off x="9383184" y="1921084"/>
              <a:ext cx="0" cy="2322562"/>
            </a:xfrm>
            <a:prstGeom prst="line">
              <a:avLst/>
            </a:prstGeom>
            <a:ln>
              <a:prstDash val="dashDot"/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F485AF5-B765-AB40-6E39-C2858F1B92E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860544" y="3068960"/>
              <a:ext cx="3132000" cy="0"/>
            </a:xfrm>
            <a:prstGeom prst="line">
              <a:avLst/>
            </a:prstGeom>
            <a:ln>
              <a:prstDash val="dashDot"/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A972EE3-DCB6-13C4-EE6A-2AD9709997B6}"/>
                </a:ext>
              </a:extLst>
            </p:cNvPr>
            <p:cNvSpPr/>
            <p:nvPr/>
          </p:nvSpPr>
          <p:spPr bwMode="auto">
            <a:xfrm>
              <a:off x="7995042" y="2340471"/>
              <a:ext cx="1270959" cy="1067979"/>
            </a:xfrm>
            <a:custGeom>
              <a:avLst/>
              <a:gdLst>
                <a:gd name="connsiteX0" fmla="*/ 0 w 1270959"/>
                <a:gd name="connsiteY0" fmla="*/ 533990 h 1067979"/>
                <a:gd name="connsiteX1" fmla="*/ 635480 w 1270959"/>
                <a:gd name="connsiteY1" fmla="*/ 0 h 1067979"/>
                <a:gd name="connsiteX2" fmla="*/ 1270960 w 1270959"/>
                <a:gd name="connsiteY2" fmla="*/ 533990 h 1067979"/>
                <a:gd name="connsiteX3" fmla="*/ 635480 w 1270959"/>
                <a:gd name="connsiteY3" fmla="*/ 1067980 h 1067979"/>
                <a:gd name="connsiteX4" fmla="*/ 0 w 1270959"/>
                <a:gd name="connsiteY4" fmla="*/ 533990 h 106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0959" h="1067979" fill="none" extrusionOk="0">
                  <a:moveTo>
                    <a:pt x="0" y="533990"/>
                  </a:moveTo>
                  <a:cubicBezTo>
                    <a:pt x="66624" y="246979"/>
                    <a:pt x="305086" y="-42337"/>
                    <a:pt x="635480" y="0"/>
                  </a:cubicBezTo>
                  <a:cubicBezTo>
                    <a:pt x="947777" y="-5922"/>
                    <a:pt x="1257380" y="251860"/>
                    <a:pt x="1270960" y="533990"/>
                  </a:cubicBezTo>
                  <a:cubicBezTo>
                    <a:pt x="1268697" y="807329"/>
                    <a:pt x="966455" y="1095762"/>
                    <a:pt x="635480" y="1067980"/>
                  </a:cubicBezTo>
                  <a:cubicBezTo>
                    <a:pt x="296281" y="1074567"/>
                    <a:pt x="39268" y="838346"/>
                    <a:pt x="0" y="533990"/>
                  </a:cubicBezTo>
                  <a:close/>
                </a:path>
                <a:path w="1270959" h="1067979" stroke="0" extrusionOk="0">
                  <a:moveTo>
                    <a:pt x="0" y="533990"/>
                  </a:moveTo>
                  <a:cubicBezTo>
                    <a:pt x="-18920" y="227405"/>
                    <a:pt x="232706" y="19445"/>
                    <a:pt x="635480" y="0"/>
                  </a:cubicBezTo>
                  <a:cubicBezTo>
                    <a:pt x="1010860" y="5140"/>
                    <a:pt x="1257705" y="239496"/>
                    <a:pt x="1270960" y="533990"/>
                  </a:cubicBezTo>
                  <a:cubicBezTo>
                    <a:pt x="1262627" y="837043"/>
                    <a:pt x="984655" y="1077882"/>
                    <a:pt x="635480" y="1067980"/>
                  </a:cubicBezTo>
                  <a:cubicBezTo>
                    <a:pt x="275151" y="1062857"/>
                    <a:pt x="41296" y="848636"/>
                    <a:pt x="0" y="533990"/>
                  </a:cubicBezTo>
                  <a:close/>
                </a:path>
              </a:pathLst>
            </a:custGeom>
            <a:solidFill>
              <a:schemeClr val="accent3">
                <a:tint val="65000"/>
              </a:schemeClr>
            </a:solidFill>
            <a:ln w="38100">
              <a:solidFill>
                <a:schemeClr val="accent5">
                  <a:lumMod val="40000"/>
                  <a:lumOff val="60000"/>
                </a:schemeClr>
              </a:solidFill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 sd="1219033472">
                    <a:prstGeom prst="ellipse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DE" sz="1200" dirty="0">
                  <a:solidFill>
                    <a:schemeClr val="tx1"/>
                  </a:solidFill>
                  <a:cs typeface="Arial" pitchFamily="34" charset="0"/>
                </a:rPr>
                <a:t>Topic 1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F00FD5B-BED2-977B-A604-8C28FDDD1B31}"/>
                </a:ext>
              </a:extLst>
            </p:cNvPr>
            <p:cNvSpPr/>
            <p:nvPr/>
          </p:nvSpPr>
          <p:spPr bwMode="auto">
            <a:xfrm>
              <a:off x="9483791" y="3271987"/>
              <a:ext cx="968694" cy="856543"/>
            </a:xfrm>
            <a:custGeom>
              <a:avLst/>
              <a:gdLst>
                <a:gd name="connsiteX0" fmla="*/ 0 w 968694"/>
                <a:gd name="connsiteY0" fmla="*/ 428272 h 856543"/>
                <a:gd name="connsiteX1" fmla="*/ 484347 w 968694"/>
                <a:gd name="connsiteY1" fmla="*/ 0 h 856543"/>
                <a:gd name="connsiteX2" fmla="*/ 968694 w 968694"/>
                <a:gd name="connsiteY2" fmla="*/ 428272 h 856543"/>
                <a:gd name="connsiteX3" fmla="*/ 484347 w 968694"/>
                <a:gd name="connsiteY3" fmla="*/ 856544 h 856543"/>
                <a:gd name="connsiteX4" fmla="*/ 0 w 968694"/>
                <a:gd name="connsiteY4" fmla="*/ 428272 h 85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8694" h="856543" fill="none" extrusionOk="0">
                  <a:moveTo>
                    <a:pt x="0" y="428272"/>
                  </a:moveTo>
                  <a:cubicBezTo>
                    <a:pt x="44815" y="197060"/>
                    <a:pt x="221354" y="-9269"/>
                    <a:pt x="484347" y="0"/>
                  </a:cubicBezTo>
                  <a:cubicBezTo>
                    <a:pt x="711424" y="-6190"/>
                    <a:pt x="942970" y="215963"/>
                    <a:pt x="968694" y="428272"/>
                  </a:cubicBezTo>
                  <a:cubicBezTo>
                    <a:pt x="963270" y="613079"/>
                    <a:pt x="714630" y="908261"/>
                    <a:pt x="484347" y="856544"/>
                  </a:cubicBezTo>
                  <a:cubicBezTo>
                    <a:pt x="229743" y="863762"/>
                    <a:pt x="46886" y="676073"/>
                    <a:pt x="0" y="428272"/>
                  </a:cubicBezTo>
                  <a:close/>
                </a:path>
                <a:path w="968694" h="856543" stroke="0" extrusionOk="0">
                  <a:moveTo>
                    <a:pt x="0" y="428272"/>
                  </a:moveTo>
                  <a:cubicBezTo>
                    <a:pt x="-20408" y="179156"/>
                    <a:pt x="158052" y="22068"/>
                    <a:pt x="484347" y="0"/>
                  </a:cubicBezTo>
                  <a:cubicBezTo>
                    <a:pt x="808593" y="11947"/>
                    <a:pt x="941340" y="192614"/>
                    <a:pt x="968694" y="428272"/>
                  </a:cubicBezTo>
                  <a:cubicBezTo>
                    <a:pt x="932578" y="700069"/>
                    <a:pt x="747040" y="883099"/>
                    <a:pt x="484347" y="856544"/>
                  </a:cubicBezTo>
                  <a:cubicBezTo>
                    <a:pt x="208040" y="851724"/>
                    <a:pt x="14287" y="671627"/>
                    <a:pt x="0" y="428272"/>
                  </a:cubicBezTo>
                  <a:close/>
                </a:path>
              </a:pathLst>
            </a:custGeom>
            <a:solidFill>
              <a:schemeClr val="accent3">
                <a:tint val="65000"/>
              </a:schemeClr>
            </a:solidFill>
            <a:ln w="38100"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 sd="1219033472">
                    <a:prstGeom prst="ellipse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DE" sz="1200" dirty="0">
                  <a:solidFill>
                    <a:schemeClr val="tx1"/>
                  </a:solidFill>
                  <a:cs typeface="Arial" pitchFamily="34" charset="0"/>
                </a:rPr>
                <a:t>Topic 3</a:t>
              </a:r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AD4C7DF8-DC78-BE12-3FCA-188B41D72114}"/>
              </a:ext>
            </a:extLst>
          </p:cNvPr>
          <p:cNvSpPr/>
          <p:nvPr/>
        </p:nvSpPr>
        <p:spPr bwMode="auto">
          <a:xfrm>
            <a:off x="1003822" y="4725144"/>
            <a:ext cx="1270959" cy="1067979"/>
          </a:xfrm>
          <a:custGeom>
            <a:avLst/>
            <a:gdLst>
              <a:gd name="connsiteX0" fmla="*/ 0 w 1270959"/>
              <a:gd name="connsiteY0" fmla="*/ 533990 h 1067979"/>
              <a:gd name="connsiteX1" fmla="*/ 635480 w 1270959"/>
              <a:gd name="connsiteY1" fmla="*/ 0 h 1067979"/>
              <a:gd name="connsiteX2" fmla="*/ 1270960 w 1270959"/>
              <a:gd name="connsiteY2" fmla="*/ 533990 h 1067979"/>
              <a:gd name="connsiteX3" fmla="*/ 635480 w 1270959"/>
              <a:gd name="connsiteY3" fmla="*/ 1067980 h 1067979"/>
              <a:gd name="connsiteX4" fmla="*/ 0 w 1270959"/>
              <a:gd name="connsiteY4" fmla="*/ 533990 h 106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959" h="1067979" fill="none" extrusionOk="0">
                <a:moveTo>
                  <a:pt x="0" y="533990"/>
                </a:moveTo>
                <a:cubicBezTo>
                  <a:pt x="66624" y="246979"/>
                  <a:pt x="305086" y="-42337"/>
                  <a:pt x="635480" y="0"/>
                </a:cubicBezTo>
                <a:cubicBezTo>
                  <a:pt x="947777" y="-5922"/>
                  <a:pt x="1257380" y="251860"/>
                  <a:pt x="1270960" y="533990"/>
                </a:cubicBezTo>
                <a:cubicBezTo>
                  <a:pt x="1268697" y="807329"/>
                  <a:pt x="966455" y="1095762"/>
                  <a:pt x="635480" y="1067980"/>
                </a:cubicBezTo>
                <a:cubicBezTo>
                  <a:pt x="296281" y="1074567"/>
                  <a:pt x="39268" y="838346"/>
                  <a:pt x="0" y="533990"/>
                </a:cubicBezTo>
                <a:close/>
              </a:path>
              <a:path w="1270959" h="1067979" stroke="0" extrusionOk="0">
                <a:moveTo>
                  <a:pt x="0" y="533990"/>
                </a:moveTo>
                <a:cubicBezTo>
                  <a:pt x="-18920" y="227405"/>
                  <a:pt x="232706" y="19445"/>
                  <a:pt x="635480" y="0"/>
                </a:cubicBezTo>
                <a:cubicBezTo>
                  <a:pt x="1010860" y="5140"/>
                  <a:pt x="1257705" y="239496"/>
                  <a:pt x="1270960" y="533990"/>
                </a:cubicBezTo>
                <a:cubicBezTo>
                  <a:pt x="1262627" y="837043"/>
                  <a:pt x="984655" y="1077882"/>
                  <a:pt x="635480" y="1067980"/>
                </a:cubicBezTo>
                <a:cubicBezTo>
                  <a:pt x="275151" y="1062857"/>
                  <a:pt x="41296" y="848636"/>
                  <a:pt x="0" y="533990"/>
                </a:cubicBezTo>
                <a:close/>
              </a:path>
            </a:pathLst>
          </a:custGeom>
          <a:solidFill>
            <a:schemeClr val="accent3">
              <a:tint val="65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Topic 1</a:t>
            </a:r>
          </a:p>
        </p:txBody>
      </p:sp>
      <p:cxnSp>
        <p:nvCxnSpPr>
          <p:cNvPr id="48" name="Gerade Verbindung mit Pfeil 43">
            <a:extLst>
              <a:ext uri="{FF2B5EF4-FFF2-40B4-BE49-F238E27FC236}">
                <a16:creationId xmlns:a16="http://schemas.microsoft.com/office/drawing/2014/main" id="{E200217E-41B3-61FF-D086-1E8C872D87E8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9284" y="5040000"/>
            <a:ext cx="1080000" cy="0"/>
          </a:xfrm>
          <a:prstGeom prst="straightConnector1">
            <a:avLst/>
          </a:prstGeom>
          <a:ln w="28575">
            <a:headEnd type="none" w="med" len="med"/>
            <a:tailEnd type="arrow"/>
          </a:ln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3" name="Picture 52" descr="Text&#10;&#10;Description automatically generated">
            <a:extLst>
              <a:ext uri="{FF2B5EF4-FFF2-40B4-BE49-F238E27FC236}">
                <a16:creationId xmlns:a16="http://schemas.microsoft.com/office/drawing/2014/main" id="{D1587736-1521-8D66-4E92-3519A6F72E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221" y="4187059"/>
            <a:ext cx="2300213" cy="1164356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</p:spPr>
      </p:pic>
      <p:sp>
        <p:nvSpPr>
          <p:cNvPr id="54" name="Footer Placeholder 4">
            <a:extLst>
              <a:ext uri="{FF2B5EF4-FFF2-40B4-BE49-F238E27FC236}">
                <a16:creationId xmlns:a16="http://schemas.microsoft.com/office/drawing/2014/main" id="{901DCEDC-3C62-1307-A6DB-90CE19843DA1}"/>
              </a:ext>
            </a:extLst>
          </p:cNvPr>
          <p:cNvSpPr txBox="1">
            <a:spLocks/>
          </p:cNvSpPr>
          <p:nvPr/>
        </p:nvSpPr>
        <p:spPr bwMode="auto">
          <a:xfrm>
            <a:off x="335360" y="6406603"/>
            <a:ext cx="7143585" cy="262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dirty="0"/>
              <a:t>Image source: https://</a:t>
            </a:r>
            <a:r>
              <a:rPr lang="en-US" dirty="0" err="1"/>
              <a:t>medium.com</a:t>
            </a:r>
            <a:r>
              <a:rPr lang="en-US" dirty="0"/>
              <a:t>/@yulinyu1120/data-visualization-create-aesthetic-word-cloud-with-stylecloud-python-package-9831523a2fe5</a:t>
            </a:r>
            <a:endParaRPr lang="de-DE" dirty="0"/>
          </a:p>
        </p:txBody>
      </p:sp>
      <p:pic>
        <p:nvPicPr>
          <p:cNvPr id="56" name="Graphic 55" descr="Bar chart with solid fill">
            <a:extLst>
              <a:ext uri="{FF2B5EF4-FFF2-40B4-BE49-F238E27FC236}">
                <a16:creationId xmlns:a16="http://schemas.microsoft.com/office/drawing/2014/main" id="{7AC385E5-151D-449A-BCD0-838AF43594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68693" y="5441101"/>
            <a:ext cx="914400" cy="914400"/>
          </a:xfrm>
          <a:prstGeom prst="rect">
            <a:avLst/>
          </a:prstGeom>
        </p:spPr>
      </p:pic>
      <p:cxnSp>
        <p:nvCxnSpPr>
          <p:cNvPr id="57" name="Gerade Verbindung mit Pfeil 43">
            <a:extLst>
              <a:ext uri="{FF2B5EF4-FFF2-40B4-BE49-F238E27FC236}">
                <a16:creationId xmlns:a16="http://schemas.microsoft.com/office/drawing/2014/main" id="{F7AE9021-86B1-DC79-0E15-048CC651E54B}"/>
              </a:ext>
            </a:extLst>
          </p:cNvPr>
          <p:cNvCxnSpPr>
            <a:cxnSpLocks/>
          </p:cNvCxnSpPr>
          <p:nvPr/>
        </p:nvCxnSpPr>
        <p:spPr bwMode="auto">
          <a:xfrm>
            <a:off x="2346909" y="5652000"/>
            <a:ext cx="1080000" cy="0"/>
          </a:xfrm>
          <a:prstGeom prst="straightConnector1">
            <a:avLst/>
          </a:prstGeom>
          <a:ln w="28575">
            <a:headEnd type="none" w="med" len="med"/>
            <a:tailEnd type="arrow"/>
          </a:ln>
          <a:scene3d>
            <a:camera prst="orthographicFront">
              <a:rot lat="0" lon="0" rev="19799999"/>
            </a:camera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Rechteck 32">
            <a:extLst>
              <a:ext uri="{FF2B5EF4-FFF2-40B4-BE49-F238E27FC236}">
                <a16:creationId xmlns:a16="http://schemas.microsoft.com/office/drawing/2014/main" id="{5864E4B4-F7F0-8997-C18E-1B06CEEA025C}"/>
              </a:ext>
            </a:extLst>
          </p:cNvPr>
          <p:cNvSpPr/>
          <p:nvPr/>
        </p:nvSpPr>
        <p:spPr bwMode="auto">
          <a:xfrm>
            <a:off x="8505318" y="4570554"/>
            <a:ext cx="3063277" cy="586638"/>
          </a:xfrm>
          <a:prstGeom prst="roundRect">
            <a:avLst/>
          </a:prstGeom>
          <a:solidFill>
            <a:srgbClr val="ECE8C2"/>
          </a:soli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Number of topic clusters</a:t>
            </a:r>
          </a:p>
        </p:txBody>
      </p:sp>
      <p:sp>
        <p:nvSpPr>
          <p:cNvPr id="66" name="Rechteck 32">
            <a:extLst>
              <a:ext uri="{FF2B5EF4-FFF2-40B4-BE49-F238E27FC236}">
                <a16:creationId xmlns:a16="http://schemas.microsoft.com/office/drawing/2014/main" id="{93BFDBB2-9BAA-286F-4508-B30874B45177}"/>
              </a:ext>
            </a:extLst>
          </p:cNvPr>
          <p:cNvSpPr/>
          <p:nvPr/>
        </p:nvSpPr>
        <p:spPr bwMode="auto">
          <a:xfrm>
            <a:off x="8509984" y="5290634"/>
            <a:ext cx="3063277" cy="586638"/>
          </a:xfrm>
          <a:prstGeom prst="roundRect">
            <a:avLst/>
          </a:prstGeom>
          <a:solidFill>
            <a:srgbClr val="ECE8C2"/>
          </a:soli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Number of words per topic</a:t>
            </a:r>
          </a:p>
        </p:txBody>
      </p:sp>
      <p:sp>
        <p:nvSpPr>
          <p:cNvPr id="2" name="Rechteck 32">
            <a:extLst>
              <a:ext uri="{FF2B5EF4-FFF2-40B4-BE49-F238E27FC236}">
                <a16:creationId xmlns:a16="http://schemas.microsoft.com/office/drawing/2014/main" id="{C940B166-6743-B718-2E91-0CCE91FDF422}"/>
              </a:ext>
            </a:extLst>
          </p:cNvPr>
          <p:cNvSpPr/>
          <p:nvPr/>
        </p:nvSpPr>
        <p:spPr bwMode="auto">
          <a:xfrm>
            <a:off x="8505331" y="3861493"/>
            <a:ext cx="3063277" cy="586638"/>
          </a:xfrm>
          <a:prstGeom prst="round2SameRect">
            <a:avLst/>
          </a:prstGeom>
          <a:gradFill flip="none" rotWithShape="1">
            <a:gsLst>
              <a:gs pos="0">
                <a:srgbClr val="D8D5B4">
                  <a:tint val="66000"/>
                  <a:satMod val="160000"/>
                </a:srgbClr>
              </a:gs>
              <a:gs pos="50000">
                <a:srgbClr val="D8D5B4">
                  <a:tint val="44500"/>
                  <a:satMod val="160000"/>
                </a:srgbClr>
              </a:gs>
              <a:gs pos="100000">
                <a:srgbClr val="D8D5B4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Important Parameters:</a:t>
            </a:r>
          </a:p>
        </p:txBody>
      </p:sp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1226DF34-153B-3775-7F03-4099CE908E5F}"/>
              </a:ext>
            </a:extLst>
          </p:cNvPr>
          <p:cNvCxnSpPr>
            <a:stCxn id="2" idx="2"/>
            <a:endCxn id="65" idx="1"/>
          </p:cNvCxnSpPr>
          <p:nvPr/>
        </p:nvCxnSpPr>
        <p:spPr bwMode="auto">
          <a:xfrm rot="10800000" flipV="1">
            <a:off x="8505319" y="4154811"/>
            <a:ext cx="13" cy="709061"/>
          </a:xfrm>
          <a:prstGeom prst="curvedConnector3">
            <a:avLst>
              <a:gd name="adj1" fmla="val 1758561538"/>
            </a:avLst>
          </a:prstGeom>
          <a:ln w="28575">
            <a:solidFill>
              <a:srgbClr val="7E7E7E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8C80D355-169B-AB96-D880-7F7906EC30A3}"/>
              </a:ext>
            </a:extLst>
          </p:cNvPr>
          <p:cNvCxnSpPr>
            <a:cxnSpLocks/>
            <a:stCxn id="2" idx="2"/>
            <a:endCxn id="66" idx="1"/>
          </p:cNvCxnSpPr>
          <p:nvPr/>
        </p:nvCxnSpPr>
        <p:spPr bwMode="auto">
          <a:xfrm rot="10800000" flipH="1" flipV="1">
            <a:off x="8505330" y="4154811"/>
            <a:ext cx="4653" cy="1429141"/>
          </a:xfrm>
          <a:prstGeom prst="curvedConnector3">
            <a:avLst>
              <a:gd name="adj1" fmla="val -8656157"/>
            </a:avLst>
          </a:prstGeom>
          <a:ln w="28575">
            <a:solidFill>
              <a:srgbClr val="7F7F80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hteck 32">
            <a:extLst>
              <a:ext uri="{FF2B5EF4-FFF2-40B4-BE49-F238E27FC236}">
                <a16:creationId xmlns:a16="http://schemas.microsoft.com/office/drawing/2014/main" id="{2BA8390C-F345-9137-AAB0-2CECE3E1CE02}"/>
              </a:ext>
            </a:extLst>
          </p:cNvPr>
          <p:cNvSpPr/>
          <p:nvPr/>
        </p:nvSpPr>
        <p:spPr bwMode="auto">
          <a:xfrm>
            <a:off x="5228356" y="969206"/>
            <a:ext cx="1700156" cy="462192"/>
          </a:xfrm>
          <a:prstGeom prst="wedgeRoundRectCallout">
            <a:avLst>
              <a:gd name="adj1" fmla="val -37688"/>
              <a:gd name="adj2" fmla="val 94365"/>
              <a:gd name="adj3" fmla="val 16667"/>
            </a:avLst>
          </a:prstGeom>
          <a:gradFill>
            <a:gsLst>
              <a:gs pos="0">
                <a:srgbClr val="D1CBBC"/>
              </a:gs>
              <a:gs pos="50000">
                <a:srgbClr val="ECE8C2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>
            <a:outerShdw blurRad="149987" dist="250190" dir="8460000" sx="78000" sy="78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Traditional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Embedding-based</a:t>
            </a:r>
          </a:p>
        </p:txBody>
      </p:sp>
    </p:spTree>
    <p:extLst>
      <p:ext uri="{BB962C8B-B14F-4D97-AF65-F5344CB8AC3E}">
        <p14:creationId xmlns:p14="http://schemas.microsoft.com/office/powerpoint/2010/main" val="12052640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26" grpId="0" animBg="1"/>
      <p:bldP spid="28" grpId="0"/>
      <p:bldP spid="47" grpId="0" animBg="1"/>
      <p:bldP spid="65" grpId="0" animBg="1"/>
      <p:bldP spid="66" grpId="0" animBg="1"/>
      <p:bldP spid="2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6BD70C8-FBB7-E254-0446-7BB210EE2BFC}"/>
              </a:ext>
            </a:extLst>
          </p:cNvPr>
          <p:cNvSpPr/>
          <p:nvPr/>
        </p:nvSpPr>
        <p:spPr bwMode="auto">
          <a:xfrm>
            <a:off x="2833149" y="980728"/>
            <a:ext cx="2822514" cy="2404539"/>
          </a:xfrm>
          <a:prstGeom prst="roundRect">
            <a:avLst/>
          </a:prstGeom>
          <a:solidFill>
            <a:schemeClr val="bg1"/>
          </a:solidFill>
          <a:ln w="19050"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9C2A13-B0B6-DA68-6B8D-EAACBE5E1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Embedding-based Topic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98F9D-3D77-1C51-598F-931329E08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87E5F-26C5-B519-1604-CC6FF3EEA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221107 Dilara Ademoglu Final Presentation Master's Thesis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B9E53-2821-E669-B0FB-5F81B652B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04B7FFE-5BE9-3211-DF2C-988ACC135D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BERTopic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449791A-41A7-2A96-527C-D59EB13EAE58}"/>
              </a:ext>
            </a:extLst>
          </p:cNvPr>
          <p:cNvGrpSpPr/>
          <p:nvPr/>
        </p:nvGrpSpPr>
        <p:grpSpPr>
          <a:xfrm>
            <a:off x="332903" y="980728"/>
            <a:ext cx="2822514" cy="2404539"/>
            <a:chOff x="332903" y="1052736"/>
            <a:chExt cx="2822514" cy="2404539"/>
          </a:xfrm>
        </p:grpSpPr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72857666-7611-5FE8-6A50-F2382F544EEC}"/>
                </a:ext>
              </a:extLst>
            </p:cNvPr>
            <p:cNvSpPr/>
            <p:nvPr/>
          </p:nvSpPr>
          <p:spPr bwMode="auto">
            <a:xfrm>
              <a:off x="332903" y="1052736"/>
              <a:ext cx="2822514" cy="2404539"/>
            </a:xfrm>
            <a:prstGeom prst="roundRect">
              <a:avLst/>
            </a:prstGeom>
            <a:solidFill>
              <a:schemeClr val="bg1"/>
            </a:solidFill>
            <a:ln w="19050"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4855DC2C-D619-7035-BB0C-D918FF05BC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60833"/>
            <a:stretch/>
          </p:blipFill>
          <p:spPr>
            <a:xfrm>
              <a:off x="406195" y="1828987"/>
              <a:ext cx="1071736" cy="1344149"/>
            </a:xfrm>
            <a:prstGeom prst="rect">
              <a:avLst/>
            </a:prstGeom>
          </p:spPr>
        </p:pic>
        <p:sp>
          <p:nvSpPr>
            <p:cNvPr id="37" name="Rechteck 32">
              <a:extLst>
                <a:ext uri="{FF2B5EF4-FFF2-40B4-BE49-F238E27FC236}">
                  <a16:creationId xmlns:a16="http://schemas.microsoft.com/office/drawing/2014/main" id="{FC387FC1-528F-381E-3736-22A4B76B363F}"/>
                </a:ext>
              </a:extLst>
            </p:cNvPr>
            <p:cNvSpPr/>
            <p:nvPr/>
          </p:nvSpPr>
          <p:spPr bwMode="auto">
            <a:xfrm>
              <a:off x="576797" y="1120840"/>
              <a:ext cx="2134827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Embed Documents</a:t>
              </a:r>
            </a:p>
          </p:txBody>
        </p:sp>
        <p:cxnSp>
          <p:nvCxnSpPr>
            <p:cNvPr id="38" name="Gerade Verbindung mit Pfeil 43">
              <a:extLst>
                <a:ext uri="{FF2B5EF4-FFF2-40B4-BE49-F238E27FC236}">
                  <a16:creationId xmlns:a16="http://schemas.microsoft.com/office/drawing/2014/main" id="{4504BA40-473E-69AC-57D3-FD180015490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87488" y="2444890"/>
              <a:ext cx="1008000" cy="0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EDD7BE4E-75FF-6144-87F1-6BB048B7FA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1308" r="11247"/>
          <a:stretch/>
        </p:blipFill>
        <p:spPr>
          <a:xfrm>
            <a:off x="4583832" y="1742388"/>
            <a:ext cx="784394" cy="1404000"/>
          </a:xfr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F4736213-8BA3-19D8-0C8C-DBFCEAC5CB83}"/>
              </a:ext>
            </a:extLst>
          </p:cNvPr>
          <p:cNvGrpSpPr/>
          <p:nvPr/>
        </p:nvGrpSpPr>
        <p:grpSpPr>
          <a:xfrm>
            <a:off x="2386327" y="1731709"/>
            <a:ext cx="827359" cy="1404000"/>
            <a:chOff x="2386327" y="1818744"/>
            <a:chExt cx="827359" cy="1404000"/>
          </a:xfrm>
        </p:grpSpPr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A7DBC1A4-1F03-5D9D-1A4C-06AE20BF3FC5}"/>
                </a:ext>
              </a:extLst>
            </p:cNvPr>
            <p:cNvSpPr/>
            <p:nvPr/>
          </p:nvSpPr>
          <p:spPr bwMode="auto">
            <a:xfrm>
              <a:off x="2514449" y="1904960"/>
              <a:ext cx="616180" cy="1212003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4A347E6D-0F6B-9EC3-F60B-FB6EA10CE8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71053"/>
            <a:stretch/>
          </p:blipFill>
          <p:spPr>
            <a:xfrm>
              <a:off x="2386327" y="1818744"/>
              <a:ext cx="827359" cy="1404000"/>
            </a:xfrm>
            <a:prstGeom prst="rect">
              <a:avLst/>
            </a:prstGeom>
          </p:spPr>
        </p:pic>
      </p:grp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477773A0-9A42-BAAD-96F0-ACC3D5472EFA}"/>
              </a:ext>
            </a:extLst>
          </p:cNvPr>
          <p:cNvSpPr txBox="1">
            <a:spLocks/>
          </p:cNvSpPr>
          <p:nvPr/>
        </p:nvSpPr>
        <p:spPr bwMode="auto">
          <a:xfrm>
            <a:off x="334433" y="6408000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de-DE" dirty="0"/>
              <a:t>Image source: https://</a:t>
            </a:r>
            <a:r>
              <a:rPr lang="de-DE" dirty="0" err="1"/>
              <a:t>maartengr.github.io</a:t>
            </a:r>
            <a:r>
              <a:rPr lang="de-DE" dirty="0"/>
              <a:t>/</a:t>
            </a:r>
            <a:r>
              <a:rPr lang="de-DE" dirty="0" err="1"/>
              <a:t>BERTopic</a:t>
            </a:r>
            <a:r>
              <a:rPr lang="de-DE" dirty="0"/>
              <a:t>/</a:t>
            </a:r>
            <a:r>
              <a:rPr lang="de-DE" dirty="0" err="1"/>
              <a:t>algorithm</a:t>
            </a:r>
            <a:r>
              <a:rPr lang="de-DE" dirty="0"/>
              <a:t>/</a:t>
            </a:r>
            <a:r>
              <a:rPr lang="de-DE" dirty="0" err="1"/>
              <a:t>algorithm.html</a:t>
            </a:r>
            <a:endParaRPr lang="de-DE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D6278C9-A3CA-C31A-2A2C-1AFCFB859D53}"/>
              </a:ext>
            </a:extLst>
          </p:cNvPr>
          <p:cNvGrpSpPr/>
          <p:nvPr/>
        </p:nvGrpSpPr>
        <p:grpSpPr>
          <a:xfrm>
            <a:off x="3050061" y="1052736"/>
            <a:ext cx="2397867" cy="1337724"/>
            <a:chOff x="3050061" y="1052736"/>
            <a:chExt cx="2397867" cy="1337724"/>
          </a:xfrm>
        </p:grpSpPr>
        <p:sp>
          <p:nvSpPr>
            <p:cNvPr id="40" name="Rechteck 32">
              <a:extLst>
                <a:ext uri="{FF2B5EF4-FFF2-40B4-BE49-F238E27FC236}">
                  <a16:creationId xmlns:a16="http://schemas.microsoft.com/office/drawing/2014/main" id="{E1078C2E-19D0-98FB-12AC-5FC5C3AFE30D}"/>
                </a:ext>
              </a:extLst>
            </p:cNvPr>
            <p:cNvSpPr/>
            <p:nvPr/>
          </p:nvSpPr>
          <p:spPr bwMode="auto">
            <a:xfrm>
              <a:off x="3050061" y="1052736"/>
              <a:ext cx="2397867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Reduce Dimensionality</a:t>
              </a:r>
            </a:p>
          </p:txBody>
        </p:sp>
        <p:cxnSp>
          <p:nvCxnSpPr>
            <p:cNvPr id="41" name="Gerade Verbindung mit Pfeil 43">
              <a:extLst>
                <a:ext uri="{FF2B5EF4-FFF2-40B4-BE49-F238E27FC236}">
                  <a16:creationId xmlns:a16="http://schemas.microsoft.com/office/drawing/2014/main" id="{CBC8BEFB-6539-3239-346B-B8954D6326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45058" y="2390460"/>
              <a:ext cx="1080000" cy="0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1" name="Gefaltete Ecke 87">
            <a:extLst>
              <a:ext uri="{FF2B5EF4-FFF2-40B4-BE49-F238E27FC236}">
                <a16:creationId xmlns:a16="http://schemas.microsoft.com/office/drawing/2014/main" id="{6F9D62DE-0E9B-8AC4-3130-CE8CA4CEACE2}"/>
              </a:ext>
            </a:extLst>
          </p:cNvPr>
          <p:cNvSpPr/>
          <p:nvPr/>
        </p:nvSpPr>
        <p:spPr bwMode="auto">
          <a:xfrm>
            <a:off x="5258432" y="3084809"/>
            <a:ext cx="701068" cy="432000"/>
          </a:xfrm>
          <a:prstGeom prst="foldedCorner">
            <a:avLst>
              <a:gd name="adj" fmla="val 265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UMAP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CBF5D24-6AF5-3B87-D19B-04D97404204B}"/>
              </a:ext>
            </a:extLst>
          </p:cNvPr>
          <p:cNvGrpSpPr/>
          <p:nvPr/>
        </p:nvGrpSpPr>
        <p:grpSpPr>
          <a:xfrm>
            <a:off x="1689310" y="3213072"/>
            <a:ext cx="3062324" cy="2880224"/>
            <a:chOff x="1689310" y="3213072"/>
            <a:chExt cx="3062324" cy="2880224"/>
          </a:xfrm>
        </p:grpSpPr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654A9799-67F2-69A1-D397-77D0D9B642B2}"/>
                </a:ext>
              </a:extLst>
            </p:cNvPr>
            <p:cNvSpPr/>
            <p:nvPr/>
          </p:nvSpPr>
          <p:spPr bwMode="auto">
            <a:xfrm>
              <a:off x="1689310" y="3628452"/>
              <a:ext cx="2822514" cy="2404539"/>
            </a:xfrm>
            <a:prstGeom prst="roundRect">
              <a:avLst/>
            </a:prstGeom>
            <a:solidFill>
              <a:schemeClr val="bg1"/>
            </a:solidFill>
            <a:ln w="19050"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6" name="Rechteck 32">
              <a:extLst>
                <a:ext uri="{FF2B5EF4-FFF2-40B4-BE49-F238E27FC236}">
                  <a16:creationId xmlns:a16="http://schemas.microsoft.com/office/drawing/2014/main" id="{6EA74C93-70B0-17E7-7FBF-A02A9CEAD60D}"/>
                </a:ext>
              </a:extLst>
            </p:cNvPr>
            <p:cNvSpPr/>
            <p:nvPr/>
          </p:nvSpPr>
          <p:spPr bwMode="auto">
            <a:xfrm>
              <a:off x="1947632" y="3789040"/>
              <a:ext cx="1734065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Clustering</a:t>
              </a:r>
            </a:p>
          </p:txBody>
        </p:sp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60F01194-78F1-1E3F-1C58-E8A5D18850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037208" y="4636028"/>
              <a:ext cx="2171700" cy="1066800"/>
            </a:xfrm>
            <a:prstGeom prst="rect">
              <a:avLst/>
            </a:prstGeom>
          </p:spPr>
        </p:pic>
        <p:cxnSp>
          <p:nvCxnSpPr>
            <p:cNvPr id="42" name="Gerade Verbindung mit Pfeil 43">
              <a:extLst>
                <a:ext uri="{FF2B5EF4-FFF2-40B4-BE49-F238E27FC236}">
                  <a16:creationId xmlns:a16="http://schemas.microsoft.com/office/drawing/2014/main" id="{2F47A196-DD17-3814-B275-E9C4756F31F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63752" y="3213072"/>
              <a:ext cx="0" cy="936008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2" name="Gefaltete Ecke 87">
              <a:extLst>
                <a:ext uri="{FF2B5EF4-FFF2-40B4-BE49-F238E27FC236}">
                  <a16:creationId xmlns:a16="http://schemas.microsoft.com/office/drawing/2014/main" id="{9E75422F-2316-4211-DCF9-CE6CF1CA927E}"/>
                </a:ext>
              </a:extLst>
            </p:cNvPr>
            <p:cNvSpPr/>
            <p:nvPr/>
          </p:nvSpPr>
          <p:spPr bwMode="auto">
            <a:xfrm>
              <a:off x="3839238" y="5661296"/>
              <a:ext cx="912396" cy="432000"/>
            </a:xfrm>
            <a:prstGeom prst="foldedCorner">
              <a:avLst>
                <a:gd name="adj" fmla="val 26500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100" dirty="0">
                  <a:solidFill>
                    <a:schemeClr val="tx1"/>
                  </a:solidFill>
                  <a:cs typeface="Arial" pitchFamily="34" charset="0"/>
                </a:rPr>
                <a:t>HDBSCAN</a:t>
              </a:r>
            </a:p>
          </p:txBody>
        </p:sp>
      </p:grpSp>
      <p:sp>
        <p:nvSpPr>
          <p:cNvPr id="74" name="Gefaltete Ecke 87">
            <a:extLst>
              <a:ext uri="{FF2B5EF4-FFF2-40B4-BE49-F238E27FC236}">
                <a16:creationId xmlns:a16="http://schemas.microsoft.com/office/drawing/2014/main" id="{74FADF15-16E8-6F71-B4E2-4B88FD6F65BD}"/>
              </a:ext>
            </a:extLst>
          </p:cNvPr>
          <p:cNvSpPr/>
          <p:nvPr/>
        </p:nvSpPr>
        <p:spPr bwMode="auto">
          <a:xfrm>
            <a:off x="392681" y="3141016"/>
            <a:ext cx="912396" cy="432000"/>
          </a:xfrm>
          <a:prstGeom prst="foldedCorner">
            <a:avLst>
              <a:gd name="adj" fmla="val 265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Sentence BERT</a:t>
            </a:r>
          </a:p>
        </p:txBody>
      </p:sp>
      <p:pic>
        <p:nvPicPr>
          <p:cNvPr id="76" name="Picture 4">
            <a:extLst>
              <a:ext uri="{FF2B5EF4-FFF2-40B4-BE49-F238E27FC236}">
                <a16:creationId xmlns:a16="http://schemas.microsoft.com/office/drawing/2014/main" id="{52109121-A920-35D5-A881-6850B75A2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40000" y1="52276" x2="39524" y2="54772"/>
                        <a14:foregroundMark x1="42143" y1="50367" x2="42143" y2="50367"/>
                        <a14:foregroundMark x1="45000" y1="47577" x2="38690" y2="46549"/>
                        <a14:foregroundMark x1="38690" y1="46549" x2="39167" y2="54185"/>
                        <a14:foregroundMark x1="39167" y1="54185" x2="45357" y2="57122"/>
                        <a14:foregroundMark x1="45357" y1="57122" x2="49286" y2="51689"/>
                        <a14:foregroundMark x1="49286" y1="51689" x2="44881" y2="45374"/>
                        <a14:foregroundMark x1="44881" y1="45374" x2="40595" y2="45228"/>
                        <a14:foregroundMark x1="49643" y1="52717" x2="53333" y2="46843"/>
                        <a14:foregroundMark x1="53333" y1="46843" x2="58095" y2="50514"/>
                        <a14:foregroundMark x1="58095" y1="50514" x2="52500" y2="54772"/>
                        <a14:foregroundMark x1="52500" y1="54772" x2="49524" y2="52129"/>
                        <a14:foregroundMark x1="52738" y1="46990" x2="58333" y2="45081"/>
                        <a14:foregroundMark x1="58333" y1="45081" x2="60476" y2="51542"/>
                        <a14:foregroundMark x1="60476" y1="51542" x2="54762" y2="56975"/>
                        <a14:foregroundMark x1="54762" y1="56975" x2="52262" y2="550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474" y="3024654"/>
            <a:ext cx="800144" cy="64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39028B5-80A0-837D-6C6C-4EE1EC8EA08B}"/>
              </a:ext>
            </a:extLst>
          </p:cNvPr>
          <p:cNvGrpSpPr/>
          <p:nvPr/>
        </p:nvGrpSpPr>
        <p:grpSpPr>
          <a:xfrm>
            <a:off x="7569201" y="3645024"/>
            <a:ext cx="3751133" cy="2467785"/>
            <a:chOff x="7569201" y="3645024"/>
            <a:chExt cx="3751133" cy="246778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2D58EC2-F3FF-3867-05E7-290CD0016AC9}"/>
                </a:ext>
              </a:extLst>
            </p:cNvPr>
            <p:cNvGrpSpPr/>
            <p:nvPr/>
          </p:nvGrpSpPr>
          <p:grpSpPr>
            <a:xfrm>
              <a:off x="7569201" y="3645024"/>
              <a:ext cx="3751133" cy="2467785"/>
              <a:chOff x="7569201" y="3645024"/>
              <a:chExt cx="3751133" cy="2467785"/>
            </a:xfrm>
          </p:grpSpPr>
          <p:sp>
            <p:nvSpPr>
              <p:cNvPr id="67" name="Rounded Rectangle 66">
                <a:extLst>
                  <a:ext uri="{FF2B5EF4-FFF2-40B4-BE49-F238E27FC236}">
                    <a16:creationId xmlns:a16="http://schemas.microsoft.com/office/drawing/2014/main" id="{69FEA57B-DE52-585D-7446-A00C3F0637F4}"/>
                  </a:ext>
                </a:extLst>
              </p:cNvPr>
              <p:cNvSpPr/>
              <p:nvPr/>
            </p:nvSpPr>
            <p:spPr bwMode="auto">
              <a:xfrm>
                <a:off x="8242038" y="3645024"/>
                <a:ext cx="2822514" cy="2404539"/>
              </a:xfrm>
              <a:prstGeom prst="roundRect">
                <a:avLst/>
              </a:prstGeom>
              <a:solidFill>
                <a:schemeClr val="bg1"/>
              </a:solidFill>
              <a:ln w="19050">
                <a:prstDash val="lgDash"/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69" name="Rechteck 32">
                <a:extLst>
                  <a:ext uri="{FF2B5EF4-FFF2-40B4-BE49-F238E27FC236}">
                    <a16:creationId xmlns:a16="http://schemas.microsoft.com/office/drawing/2014/main" id="{F9264C21-08DE-4549-E6F5-B14518BC9EB8}"/>
                  </a:ext>
                </a:extLst>
              </p:cNvPr>
              <p:cNvSpPr/>
              <p:nvPr/>
            </p:nvSpPr>
            <p:spPr bwMode="auto">
              <a:xfrm>
                <a:off x="8743291" y="3789040"/>
                <a:ext cx="1734065" cy="586638"/>
              </a:xfrm>
              <a:prstGeom prst="roundRect">
                <a:avLst/>
              </a:prstGeom>
              <a:ln>
                <a:noFill/>
                <a:headEnd type="none" w="med" len="med"/>
                <a:tailEnd type="none" w="med" len="med"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en-US" sz="1600" dirty="0">
                    <a:solidFill>
                      <a:schemeClr val="tx1"/>
                    </a:solidFill>
                    <a:cs typeface="Arial" pitchFamily="34" charset="0"/>
                  </a:rPr>
                  <a:t>Create Topic Representations</a:t>
                </a:r>
              </a:p>
            </p:txBody>
          </p:sp>
          <p:cxnSp>
            <p:nvCxnSpPr>
              <p:cNvPr id="68" name="Gerade Verbindung mit Pfeil 43">
                <a:extLst>
                  <a:ext uri="{FF2B5EF4-FFF2-40B4-BE49-F238E27FC236}">
                    <a16:creationId xmlns:a16="http://schemas.microsoft.com/office/drawing/2014/main" id="{5D50579B-1B0C-5A79-32E2-6F9482C4F60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569201" y="4839091"/>
                <a:ext cx="1080000" cy="0"/>
              </a:xfrm>
              <a:prstGeom prst="straightConnector1">
                <a:avLst/>
              </a:prstGeom>
              <a:ln w="28575">
                <a:headEnd type="none" w="med" len="med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0" name="Gefaltete Ecke 87">
                <a:extLst>
                  <a:ext uri="{FF2B5EF4-FFF2-40B4-BE49-F238E27FC236}">
                    <a16:creationId xmlns:a16="http://schemas.microsoft.com/office/drawing/2014/main" id="{03B84129-3E90-0BAB-DCB7-754CCF62B5A1}"/>
                  </a:ext>
                </a:extLst>
              </p:cNvPr>
              <p:cNvSpPr/>
              <p:nvPr/>
            </p:nvSpPr>
            <p:spPr bwMode="auto">
              <a:xfrm>
                <a:off x="10520738" y="5464809"/>
                <a:ext cx="799596" cy="648000"/>
              </a:xfrm>
              <a:prstGeom prst="foldedCorner">
                <a:avLst>
                  <a:gd name="adj" fmla="val 265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en-US" sz="1100" dirty="0">
                    <a:solidFill>
                      <a:schemeClr val="tx1"/>
                    </a:solidFill>
                    <a:cs typeface="Arial" pitchFamily="34" charset="0"/>
                  </a:rPr>
                  <a:t>Class-based TF-IDF</a:t>
                </a:r>
              </a:p>
            </p:txBody>
          </p: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D9222FF3-DEC5-F99E-57FB-A22E7BD00524}"/>
                  </a:ext>
                </a:extLst>
              </p:cNvPr>
              <p:cNvGrpSpPr/>
              <p:nvPr/>
            </p:nvGrpSpPr>
            <p:grpSpPr>
              <a:xfrm>
                <a:off x="8832304" y="4585463"/>
                <a:ext cx="1572678" cy="1254314"/>
                <a:chOff x="7341420" y="836712"/>
                <a:chExt cx="3577289" cy="2322562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FF258D35-FA83-F703-537F-BEA51ACBC7D6}"/>
                    </a:ext>
                  </a:extLst>
                </p:cNvPr>
                <p:cNvSpPr/>
                <p:nvPr/>
              </p:nvSpPr>
              <p:spPr bwMode="auto">
                <a:xfrm>
                  <a:off x="9723320" y="846370"/>
                  <a:ext cx="1195389" cy="973652"/>
                </a:xfrm>
                <a:custGeom>
                  <a:avLst/>
                  <a:gdLst>
                    <a:gd name="connsiteX0" fmla="*/ 0 w 1195389"/>
                    <a:gd name="connsiteY0" fmla="*/ 486826 h 973652"/>
                    <a:gd name="connsiteX1" fmla="*/ 597695 w 1195389"/>
                    <a:gd name="connsiteY1" fmla="*/ 0 h 973652"/>
                    <a:gd name="connsiteX2" fmla="*/ 1195390 w 1195389"/>
                    <a:gd name="connsiteY2" fmla="*/ 486826 h 973652"/>
                    <a:gd name="connsiteX3" fmla="*/ 597695 w 1195389"/>
                    <a:gd name="connsiteY3" fmla="*/ 973652 h 973652"/>
                    <a:gd name="connsiteX4" fmla="*/ 0 w 1195389"/>
                    <a:gd name="connsiteY4" fmla="*/ 486826 h 973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5389" h="973652" fill="none" extrusionOk="0">
                      <a:moveTo>
                        <a:pt x="0" y="486826"/>
                      </a:moveTo>
                      <a:cubicBezTo>
                        <a:pt x="8705" y="218992"/>
                        <a:pt x="297338" y="-61207"/>
                        <a:pt x="597695" y="0"/>
                      </a:cubicBezTo>
                      <a:cubicBezTo>
                        <a:pt x="905646" y="-3391"/>
                        <a:pt x="1156814" y="254278"/>
                        <a:pt x="1195390" y="486826"/>
                      </a:cubicBezTo>
                      <a:cubicBezTo>
                        <a:pt x="1192622" y="729295"/>
                        <a:pt x="918274" y="986881"/>
                        <a:pt x="597695" y="973652"/>
                      </a:cubicBezTo>
                      <a:cubicBezTo>
                        <a:pt x="321782" y="1003987"/>
                        <a:pt x="62837" y="770801"/>
                        <a:pt x="0" y="486826"/>
                      </a:cubicBezTo>
                      <a:close/>
                    </a:path>
                    <a:path w="1195389" h="973652" stroke="0" extrusionOk="0">
                      <a:moveTo>
                        <a:pt x="0" y="486826"/>
                      </a:moveTo>
                      <a:cubicBezTo>
                        <a:pt x="-62733" y="179264"/>
                        <a:pt x="227562" y="15026"/>
                        <a:pt x="597695" y="0"/>
                      </a:cubicBezTo>
                      <a:cubicBezTo>
                        <a:pt x="936870" y="1911"/>
                        <a:pt x="1132913" y="219946"/>
                        <a:pt x="1195390" y="486826"/>
                      </a:cubicBezTo>
                      <a:cubicBezTo>
                        <a:pt x="1143616" y="806253"/>
                        <a:pt x="913837" y="1050793"/>
                        <a:pt x="597695" y="973652"/>
                      </a:cubicBezTo>
                      <a:cubicBezTo>
                        <a:pt x="257646" y="968207"/>
                        <a:pt x="21973" y="766192"/>
                        <a:pt x="0" y="486826"/>
                      </a:cubicBezTo>
                      <a:close/>
                    </a:path>
                  </a:pathLst>
                </a:custGeom>
                <a:solidFill>
                  <a:schemeClr val="accent3">
                    <a:tint val="65000"/>
                  </a:schemeClr>
                </a:solidFill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ellipse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DE" sz="1200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34CED5B3-A373-73E7-8204-644DDFAFF91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9143141" y="836712"/>
                  <a:ext cx="0" cy="2322562"/>
                </a:xfrm>
                <a:prstGeom prst="line">
                  <a:avLst/>
                </a:prstGeom>
                <a:ln>
                  <a:prstDash val="dashDot"/>
                  <a:headEnd type="none" w="med" len="med"/>
                  <a:tailEnd type="non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32D2CC2E-DCC2-DB86-4865-F632D2D5DDB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7452457" y="1984588"/>
                  <a:ext cx="3466252" cy="0"/>
                </a:xfrm>
                <a:prstGeom prst="line">
                  <a:avLst/>
                </a:prstGeom>
                <a:ln>
                  <a:prstDash val="dashDot"/>
                  <a:headEnd type="none" w="med" len="med"/>
                  <a:tailEnd type="non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B0B65837-E339-AE66-40F4-8C4FB606B087}"/>
                    </a:ext>
                  </a:extLst>
                </p:cNvPr>
                <p:cNvSpPr/>
                <p:nvPr/>
              </p:nvSpPr>
              <p:spPr bwMode="auto">
                <a:xfrm>
                  <a:off x="7341420" y="962019"/>
                  <a:ext cx="1406599" cy="1067980"/>
                </a:xfrm>
                <a:custGeom>
                  <a:avLst/>
                  <a:gdLst>
                    <a:gd name="connsiteX0" fmla="*/ 0 w 1406599"/>
                    <a:gd name="connsiteY0" fmla="*/ 533990 h 1067980"/>
                    <a:gd name="connsiteX1" fmla="*/ 703300 w 1406599"/>
                    <a:gd name="connsiteY1" fmla="*/ 0 h 1067980"/>
                    <a:gd name="connsiteX2" fmla="*/ 1406600 w 1406599"/>
                    <a:gd name="connsiteY2" fmla="*/ 533990 h 1067980"/>
                    <a:gd name="connsiteX3" fmla="*/ 703300 w 1406599"/>
                    <a:gd name="connsiteY3" fmla="*/ 1067980 h 1067980"/>
                    <a:gd name="connsiteX4" fmla="*/ 0 w 1406599"/>
                    <a:gd name="connsiteY4" fmla="*/ 533990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6599" h="1067980" fill="none" extrusionOk="0">
                      <a:moveTo>
                        <a:pt x="0" y="533990"/>
                      </a:moveTo>
                      <a:cubicBezTo>
                        <a:pt x="13490" y="240675"/>
                        <a:pt x="355956" y="-84538"/>
                        <a:pt x="703300" y="0"/>
                      </a:cubicBezTo>
                      <a:cubicBezTo>
                        <a:pt x="1053053" y="-5922"/>
                        <a:pt x="1393020" y="251860"/>
                        <a:pt x="1406600" y="533990"/>
                      </a:cubicBezTo>
                      <a:cubicBezTo>
                        <a:pt x="1404982" y="813480"/>
                        <a:pt x="1044475" y="1133640"/>
                        <a:pt x="703300" y="1067980"/>
                      </a:cubicBezTo>
                      <a:cubicBezTo>
                        <a:pt x="326645" y="1074567"/>
                        <a:pt x="39268" y="838346"/>
                        <a:pt x="0" y="533990"/>
                      </a:cubicBezTo>
                      <a:close/>
                    </a:path>
                    <a:path w="1406599" h="1067980" stroke="0" extrusionOk="0">
                      <a:moveTo>
                        <a:pt x="0" y="533990"/>
                      </a:moveTo>
                      <a:cubicBezTo>
                        <a:pt x="-41996" y="213171"/>
                        <a:pt x="260947" y="20241"/>
                        <a:pt x="703300" y="0"/>
                      </a:cubicBezTo>
                      <a:cubicBezTo>
                        <a:pt x="1116136" y="5140"/>
                        <a:pt x="1393345" y="239496"/>
                        <a:pt x="1406600" y="533990"/>
                      </a:cubicBezTo>
                      <a:cubicBezTo>
                        <a:pt x="1351410" y="882801"/>
                        <a:pt x="1075874" y="1155578"/>
                        <a:pt x="703300" y="1067980"/>
                      </a:cubicBezTo>
                      <a:cubicBezTo>
                        <a:pt x="305515" y="1062857"/>
                        <a:pt x="41296" y="848636"/>
                        <a:pt x="0" y="533990"/>
                      </a:cubicBezTo>
                      <a:close/>
                    </a:path>
                  </a:pathLst>
                </a:custGeom>
                <a:solidFill>
                  <a:schemeClr val="accent3">
                    <a:tint val="65000"/>
                  </a:schemeClr>
                </a:solidFill>
                <a:ln w="38100">
                  <a:solidFill>
                    <a:schemeClr val="accent5">
                      <a:lumMod val="40000"/>
                      <a:lumOff val="60000"/>
                    </a:schemeClr>
                  </a:solidFill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ellipse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DE" sz="1200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DB848FA1-0832-839C-75DA-4CB01A81D823}"/>
                    </a:ext>
                  </a:extLst>
                </p:cNvPr>
                <p:cNvSpPr/>
                <p:nvPr/>
              </p:nvSpPr>
              <p:spPr bwMode="auto">
                <a:xfrm>
                  <a:off x="9248939" y="2187615"/>
                  <a:ext cx="1072075" cy="856543"/>
                </a:xfrm>
                <a:custGeom>
                  <a:avLst/>
                  <a:gdLst>
                    <a:gd name="connsiteX0" fmla="*/ 0 w 1072075"/>
                    <a:gd name="connsiteY0" fmla="*/ 428272 h 856543"/>
                    <a:gd name="connsiteX1" fmla="*/ 536038 w 1072075"/>
                    <a:gd name="connsiteY1" fmla="*/ 0 h 856543"/>
                    <a:gd name="connsiteX2" fmla="*/ 1072076 w 1072075"/>
                    <a:gd name="connsiteY2" fmla="*/ 428272 h 856543"/>
                    <a:gd name="connsiteX3" fmla="*/ 536038 w 1072075"/>
                    <a:gd name="connsiteY3" fmla="*/ 856544 h 856543"/>
                    <a:gd name="connsiteX4" fmla="*/ 0 w 1072075"/>
                    <a:gd name="connsiteY4" fmla="*/ 428272 h 856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2075" h="856543" fill="none" extrusionOk="0">
                      <a:moveTo>
                        <a:pt x="0" y="428272"/>
                      </a:moveTo>
                      <a:cubicBezTo>
                        <a:pt x="14299" y="193440"/>
                        <a:pt x="264121" y="-49656"/>
                        <a:pt x="536038" y="0"/>
                      </a:cubicBezTo>
                      <a:cubicBezTo>
                        <a:pt x="791664" y="-6190"/>
                        <a:pt x="1046352" y="215963"/>
                        <a:pt x="1072076" y="428272"/>
                      </a:cubicBezTo>
                      <a:cubicBezTo>
                        <a:pt x="1068497" y="630671"/>
                        <a:pt x="818909" y="874854"/>
                        <a:pt x="536038" y="856544"/>
                      </a:cubicBezTo>
                      <a:cubicBezTo>
                        <a:pt x="252885" y="863762"/>
                        <a:pt x="46886" y="676073"/>
                        <a:pt x="0" y="428272"/>
                      </a:cubicBezTo>
                      <a:close/>
                    </a:path>
                    <a:path w="1072075" h="856543" stroke="0" extrusionOk="0">
                      <a:moveTo>
                        <a:pt x="0" y="428272"/>
                      </a:moveTo>
                      <a:cubicBezTo>
                        <a:pt x="-25689" y="175898"/>
                        <a:pt x="200944" y="14655"/>
                        <a:pt x="536038" y="0"/>
                      </a:cubicBezTo>
                      <a:cubicBezTo>
                        <a:pt x="888833" y="11947"/>
                        <a:pt x="1044722" y="192614"/>
                        <a:pt x="1072076" y="428272"/>
                      </a:cubicBezTo>
                      <a:cubicBezTo>
                        <a:pt x="1032655" y="703296"/>
                        <a:pt x="822528" y="909360"/>
                        <a:pt x="536038" y="856544"/>
                      </a:cubicBezTo>
                      <a:cubicBezTo>
                        <a:pt x="231182" y="851724"/>
                        <a:pt x="14287" y="671627"/>
                        <a:pt x="0" y="428272"/>
                      </a:cubicBezTo>
                      <a:close/>
                    </a:path>
                  </a:pathLst>
                </a:custGeom>
                <a:solidFill>
                  <a:schemeClr val="accent3">
                    <a:tint val="65000"/>
                  </a:schemeClr>
                </a:solidFill>
                <a:ln w="38100">
                  <a:solidFill>
                    <a:schemeClr val="accent1">
                      <a:lumMod val="40000"/>
                      <a:lumOff val="60000"/>
                    </a:schemeClr>
                  </a:solidFill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ellipse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DE" sz="1200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4AED1089-9101-CCFE-00FE-C3C8C875D637}"/>
                </a:ext>
              </a:extLst>
            </p:cNvPr>
            <p:cNvSpPr/>
            <p:nvPr/>
          </p:nvSpPr>
          <p:spPr bwMode="auto">
            <a:xfrm>
              <a:off x="9112084" y="5361673"/>
              <a:ext cx="307680" cy="265799"/>
            </a:xfrm>
            <a:custGeom>
              <a:avLst/>
              <a:gdLst>
                <a:gd name="connsiteX0" fmla="*/ 0 w 307680"/>
                <a:gd name="connsiteY0" fmla="*/ 132900 h 265799"/>
                <a:gd name="connsiteX1" fmla="*/ 153840 w 307680"/>
                <a:gd name="connsiteY1" fmla="*/ 0 h 265799"/>
                <a:gd name="connsiteX2" fmla="*/ 307680 w 307680"/>
                <a:gd name="connsiteY2" fmla="*/ 132900 h 265799"/>
                <a:gd name="connsiteX3" fmla="*/ 153840 w 307680"/>
                <a:gd name="connsiteY3" fmla="*/ 265800 h 265799"/>
                <a:gd name="connsiteX4" fmla="*/ 0 w 307680"/>
                <a:gd name="connsiteY4" fmla="*/ 132900 h 265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680" h="265799" fill="none" extrusionOk="0">
                  <a:moveTo>
                    <a:pt x="0" y="132900"/>
                  </a:moveTo>
                  <a:cubicBezTo>
                    <a:pt x="18811" y="61733"/>
                    <a:pt x="77712" y="-18182"/>
                    <a:pt x="153840" y="0"/>
                  </a:cubicBezTo>
                  <a:cubicBezTo>
                    <a:pt x="230747" y="-1234"/>
                    <a:pt x="301629" y="65198"/>
                    <a:pt x="307680" y="132900"/>
                  </a:cubicBezTo>
                  <a:cubicBezTo>
                    <a:pt x="305523" y="185731"/>
                    <a:pt x="232449" y="274631"/>
                    <a:pt x="153840" y="265800"/>
                  </a:cubicBezTo>
                  <a:cubicBezTo>
                    <a:pt x="83509" y="273992"/>
                    <a:pt x="5604" y="207646"/>
                    <a:pt x="0" y="132900"/>
                  </a:cubicBezTo>
                  <a:close/>
                </a:path>
                <a:path w="307680" h="265799" stroke="0" extrusionOk="0">
                  <a:moveTo>
                    <a:pt x="0" y="132900"/>
                  </a:moveTo>
                  <a:cubicBezTo>
                    <a:pt x="-11351" y="52500"/>
                    <a:pt x="58866" y="3757"/>
                    <a:pt x="153840" y="0"/>
                  </a:cubicBezTo>
                  <a:cubicBezTo>
                    <a:pt x="254179" y="3237"/>
                    <a:pt x="291698" y="60009"/>
                    <a:pt x="307680" y="132900"/>
                  </a:cubicBezTo>
                  <a:cubicBezTo>
                    <a:pt x="293506" y="220141"/>
                    <a:pt x="235880" y="281958"/>
                    <a:pt x="153840" y="265800"/>
                  </a:cubicBezTo>
                  <a:cubicBezTo>
                    <a:pt x="63758" y="262999"/>
                    <a:pt x="14335" y="213148"/>
                    <a:pt x="0" y="132900"/>
                  </a:cubicBezTo>
                  <a:close/>
                </a:path>
              </a:pathLst>
            </a:custGeom>
            <a:solidFill>
              <a:schemeClr val="accent3">
                <a:tint val="65000"/>
              </a:schemeClr>
            </a:solidFill>
            <a:ln w="38100">
              <a:solidFill>
                <a:srgbClr val="875FFF"/>
              </a:solidFill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 sd="1219033472">
                    <a:prstGeom prst="ellipse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sz="12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8B6B8BA-05CC-9265-ADAE-D5D4B5373CCE}"/>
              </a:ext>
            </a:extLst>
          </p:cNvPr>
          <p:cNvGrpSpPr/>
          <p:nvPr/>
        </p:nvGrpSpPr>
        <p:grpSpPr>
          <a:xfrm>
            <a:off x="6842606" y="962802"/>
            <a:ext cx="4581985" cy="3114270"/>
            <a:chOff x="6842606" y="962802"/>
            <a:chExt cx="4581985" cy="3114270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4F1EC9BE-E850-90CE-16C6-D9045ED6BE7F}"/>
                </a:ext>
              </a:extLst>
            </p:cNvPr>
            <p:cNvSpPr/>
            <p:nvPr/>
          </p:nvSpPr>
          <p:spPr bwMode="auto">
            <a:xfrm>
              <a:off x="6842606" y="962802"/>
              <a:ext cx="4581985" cy="2494474"/>
            </a:xfrm>
            <a:prstGeom prst="roundRect">
              <a:avLst/>
            </a:prstGeom>
            <a:solidFill>
              <a:schemeClr val="bg1"/>
            </a:solidFill>
            <a:ln w="19050"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90" name="Rechteck 32">
              <a:extLst>
                <a:ext uri="{FF2B5EF4-FFF2-40B4-BE49-F238E27FC236}">
                  <a16:creationId xmlns:a16="http://schemas.microsoft.com/office/drawing/2014/main" id="{C4A985F5-4598-99C3-CF2E-53781E052F8C}"/>
                </a:ext>
              </a:extLst>
            </p:cNvPr>
            <p:cNvSpPr/>
            <p:nvPr/>
          </p:nvSpPr>
          <p:spPr bwMode="auto">
            <a:xfrm>
              <a:off x="7649119" y="1046151"/>
              <a:ext cx="1734065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Visualize</a:t>
              </a:r>
            </a:p>
          </p:txBody>
        </p:sp>
        <p:pic>
          <p:nvPicPr>
            <p:cNvPr id="96" name="Picture 95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053E23F0-1044-AE3E-0B99-4E79912BB2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44" t="9997" r="8535" b="24202"/>
            <a:stretch/>
          </p:blipFill>
          <p:spPr>
            <a:xfrm>
              <a:off x="9819859" y="1003591"/>
              <a:ext cx="1314908" cy="1399542"/>
            </a:xfrm>
            <a:prstGeom prst="rect">
              <a:avLst/>
            </a:prstGeom>
          </p:spPr>
        </p:pic>
        <p:cxnSp>
          <p:nvCxnSpPr>
            <p:cNvPr id="88" name="Gerade Verbindung mit Pfeil 43">
              <a:extLst>
                <a:ext uri="{FF2B5EF4-FFF2-40B4-BE49-F238E27FC236}">
                  <a16:creationId xmlns:a16="http://schemas.microsoft.com/office/drawing/2014/main" id="{18978C19-DA83-18F4-E2D8-415BC82C45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04512" y="3141064"/>
              <a:ext cx="0" cy="936008"/>
            </a:xfrm>
            <a:prstGeom prst="straightConnector1">
              <a:avLst/>
            </a:prstGeom>
            <a:ln w="28575">
              <a:headEnd type="arrow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92" name="Picture 91" descr="Chart, bar chart&#10;&#10;Description automatically generated">
              <a:extLst>
                <a:ext uri="{FF2B5EF4-FFF2-40B4-BE49-F238E27FC236}">
                  <a16:creationId xmlns:a16="http://schemas.microsoft.com/office/drawing/2014/main" id="{9D008F49-CD47-2673-61EF-7F501400DA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4" t="11052" r="41166" b="50962"/>
            <a:stretch/>
          </p:blipFill>
          <p:spPr>
            <a:xfrm>
              <a:off x="8107809" y="1783702"/>
              <a:ext cx="1444575" cy="835123"/>
            </a:xfrm>
            <a:prstGeom prst="rect">
              <a:avLst/>
            </a:prstGeom>
          </p:spPr>
        </p:pic>
        <p:pic>
          <p:nvPicPr>
            <p:cNvPr id="94" name="Picture 93" descr="Chart&#10;&#10;Description automatically generated">
              <a:extLst>
                <a:ext uri="{FF2B5EF4-FFF2-40B4-BE49-F238E27FC236}">
                  <a16:creationId xmlns:a16="http://schemas.microsoft.com/office/drawing/2014/main" id="{FFB5E69F-36A2-8029-3ACE-7CEFB763CA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41" t="14893" r="10608" b="13928"/>
            <a:stretch/>
          </p:blipFill>
          <p:spPr>
            <a:xfrm>
              <a:off x="7082773" y="1814908"/>
              <a:ext cx="1480741" cy="1527322"/>
            </a:xfrm>
            <a:prstGeom prst="rect">
              <a:avLst/>
            </a:prstGeom>
          </p:spPr>
        </p:pic>
        <p:pic>
          <p:nvPicPr>
            <p:cNvPr id="98" name="Picture 97" descr="Chart, bubble chart&#10;&#10;Description automatically generated">
              <a:extLst>
                <a:ext uri="{FF2B5EF4-FFF2-40B4-BE49-F238E27FC236}">
                  <a16:creationId xmlns:a16="http://schemas.microsoft.com/office/drawing/2014/main" id="{055B11CD-A1EE-9F56-4707-7991BAD6EF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22" t="8264" r="11429" b="21031"/>
            <a:stretch/>
          </p:blipFill>
          <p:spPr>
            <a:xfrm>
              <a:off x="9290811" y="2235681"/>
              <a:ext cx="1225384" cy="1117244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C36FE96-B573-9693-8AEB-1C9D2B2373C6}"/>
              </a:ext>
            </a:extLst>
          </p:cNvPr>
          <p:cNvGrpSpPr/>
          <p:nvPr/>
        </p:nvGrpSpPr>
        <p:grpSpPr>
          <a:xfrm>
            <a:off x="4244406" y="3653050"/>
            <a:ext cx="3694716" cy="2440246"/>
            <a:chOff x="4244406" y="3653050"/>
            <a:chExt cx="3694716" cy="2440246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396D24FE-FF8E-7F0F-6980-71DB97C5C58B}"/>
                </a:ext>
              </a:extLst>
            </p:cNvPr>
            <p:cNvSpPr/>
            <p:nvPr/>
          </p:nvSpPr>
          <p:spPr bwMode="auto">
            <a:xfrm>
              <a:off x="4917243" y="3653050"/>
              <a:ext cx="2822514" cy="2404539"/>
            </a:xfrm>
            <a:prstGeom prst="roundRect">
              <a:avLst/>
            </a:prstGeom>
            <a:solidFill>
              <a:schemeClr val="bg1"/>
            </a:solidFill>
            <a:ln w="19050"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63" name="Gerade Verbindung mit Pfeil 43">
              <a:extLst>
                <a:ext uri="{FF2B5EF4-FFF2-40B4-BE49-F238E27FC236}">
                  <a16:creationId xmlns:a16="http://schemas.microsoft.com/office/drawing/2014/main" id="{9204E621-67A2-CB7A-1F58-E317AC663D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44406" y="4847117"/>
              <a:ext cx="1080000" cy="0"/>
            </a:xfrm>
            <a:prstGeom prst="straightConnector1">
              <a:avLst/>
            </a:prstGeom>
            <a:ln w="28575"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56" name="Graphic 55" descr="Shopping bag outline">
              <a:extLst>
                <a:ext uri="{FF2B5EF4-FFF2-40B4-BE49-F238E27FC236}">
                  <a16:creationId xmlns:a16="http://schemas.microsoft.com/office/drawing/2014/main" id="{649D8F8E-16CD-A98C-FD79-2FC486EC5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5519936" y="4365104"/>
              <a:ext cx="1622646" cy="1622646"/>
            </a:xfrm>
            <a:prstGeom prst="rect">
              <a:avLst/>
            </a:prstGeom>
          </p:spPr>
        </p:pic>
        <p:sp>
          <p:nvSpPr>
            <p:cNvPr id="64" name="Rechteck 32">
              <a:extLst>
                <a:ext uri="{FF2B5EF4-FFF2-40B4-BE49-F238E27FC236}">
                  <a16:creationId xmlns:a16="http://schemas.microsoft.com/office/drawing/2014/main" id="{ACF9F29E-71F9-6F96-78FA-D731B929BC23}"/>
                </a:ext>
              </a:extLst>
            </p:cNvPr>
            <p:cNvSpPr/>
            <p:nvPr/>
          </p:nvSpPr>
          <p:spPr bwMode="auto">
            <a:xfrm>
              <a:off x="5418496" y="3789040"/>
              <a:ext cx="1734065" cy="586638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Tokenize </a:t>
              </a:r>
            </a:p>
          </p:txBody>
        </p:sp>
        <p:sp>
          <p:nvSpPr>
            <p:cNvPr id="75" name="Gefaltete Ecke 87">
              <a:extLst>
                <a:ext uri="{FF2B5EF4-FFF2-40B4-BE49-F238E27FC236}">
                  <a16:creationId xmlns:a16="http://schemas.microsoft.com/office/drawing/2014/main" id="{ECBF65AF-60A0-8F02-5052-B715278F080A}"/>
                </a:ext>
              </a:extLst>
            </p:cNvPr>
            <p:cNvSpPr/>
            <p:nvPr/>
          </p:nvSpPr>
          <p:spPr bwMode="auto">
            <a:xfrm>
              <a:off x="7217494" y="5661296"/>
              <a:ext cx="721628" cy="432000"/>
            </a:xfrm>
            <a:prstGeom prst="foldedCorner">
              <a:avLst>
                <a:gd name="adj" fmla="val 26500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100" dirty="0">
                  <a:solidFill>
                    <a:schemeClr val="tx1"/>
                  </a:solidFill>
                  <a:cs typeface="Arial" pitchFamily="34" charset="0"/>
                </a:rPr>
                <a:t>Bag-of-words</a:t>
              </a:r>
            </a:p>
          </p:txBody>
        </p:sp>
        <p:pic>
          <p:nvPicPr>
            <p:cNvPr id="100" name="Picture 99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907A1C3A-779E-2E03-22B4-98A346A5D0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9453" b="94279" l="73608" r="96852">
                          <a14:foregroundMark x1="75182" y1="12438" x2="75545" y2="88060"/>
                          <a14:foregroundMark x1="75545" y1="88060" x2="80751" y2="89801"/>
                          <a14:foregroundMark x1="81477" y1="93781" x2="75182" y2="94776"/>
                          <a14:foregroundMark x1="88257" y1="19652" x2="95278" y2="18657"/>
                          <a14:foregroundMark x1="88983" y1="20647" x2="91162" y2="21144"/>
                          <a14:foregroundMark x1="90678" y1="21144" x2="92373" y2="21393"/>
                          <a14:foregroundMark x1="92494" y1="21144" x2="94552" y2="21144"/>
                          <a14:foregroundMark x1="93462" y1="20896" x2="95278" y2="21144"/>
                          <a14:foregroundMark x1="94915" y1="21144" x2="94915" y2="21144"/>
                          <a14:foregroundMark x1="95400" y1="20896" x2="95400" y2="20896"/>
                          <a14:foregroundMark x1="94673" y1="18657" x2="94673" y2="18657"/>
                          <a14:foregroundMark x1="95278" y1="18408" x2="95278" y2="18408"/>
                          <a14:foregroundMark x1="95278" y1="18408" x2="95278" y2="18408"/>
                          <a14:foregroundMark x1="95521" y1="19900" x2="95521" y2="19900"/>
                          <a14:foregroundMark x1="95521" y1="19652" x2="95521" y2="19652"/>
                          <a14:foregroundMark x1="95278" y1="18905" x2="95278" y2="18905"/>
                          <a14:foregroundMark x1="95157" y1="18905" x2="95157" y2="18905"/>
                          <a14:foregroundMark x1="94310" y1="18905" x2="92857" y2="18905"/>
                          <a14:foregroundMark x1="92736" y1="18657" x2="92736" y2="18657"/>
                          <a14:foregroundMark x1="92494" y1="16915" x2="92615" y2="18905"/>
                          <a14:foregroundMark x1="92615" y1="16915" x2="92494" y2="20398"/>
                          <a14:foregroundMark x1="92494" y1="16169" x2="92736" y2="20896"/>
                          <a14:foregroundMark x1="92736" y1="16418" x2="92978" y2="21393"/>
                          <a14:foregroundMark x1="92494" y1="18657" x2="94673" y2="18905"/>
                          <a14:foregroundMark x1="94431" y1="18905" x2="89588" y2="19403"/>
                          <a14:foregroundMark x1="90194" y1="30597" x2="90315" y2="30846"/>
                          <a14:foregroundMark x1="90678" y1="29851" x2="90678" y2="29851"/>
                          <a14:foregroundMark x1="90678" y1="31095" x2="90678" y2="31095"/>
                          <a14:foregroundMark x1="91646" y1="31095" x2="91646" y2="31095"/>
                          <a14:foregroundMark x1="92010" y1="30100" x2="92010" y2="30100"/>
                          <a14:foregroundMark x1="91768" y1="31095" x2="91768" y2="31095"/>
                          <a14:foregroundMark x1="91404" y1="30846" x2="91404" y2="30846"/>
                          <a14:foregroundMark x1="91162" y1="30597" x2="91162" y2="30597"/>
                          <a14:foregroundMark x1="91162" y1="30597" x2="91162" y2="30597"/>
                          <a14:foregroundMark x1="91162" y1="30597" x2="91162" y2="30597"/>
                          <a14:foregroundMark x1="91162" y1="30597" x2="91162" y2="30597"/>
                          <a14:foregroundMark x1="91162" y1="30100" x2="91162" y2="30100"/>
                          <a14:foregroundMark x1="90557" y1="30348" x2="90557" y2="30348"/>
                          <a14:foregroundMark x1="90557" y1="29851" x2="90557" y2="29851"/>
                          <a14:foregroundMark x1="90678" y1="28607" x2="90678" y2="28607"/>
                          <a14:foregroundMark x1="90678" y1="28607" x2="90678" y2="28607"/>
                          <a14:foregroundMark x1="90678" y1="28358" x2="90678" y2="28358"/>
                          <a14:foregroundMark x1="90678" y1="28358" x2="90678" y2="28358"/>
                          <a14:foregroundMark x1="91768" y1="30597" x2="91768" y2="30597"/>
                          <a14:foregroundMark x1="91768" y1="30597" x2="91768" y2="30597"/>
                          <a14:foregroundMark x1="90073" y1="42786" x2="90073" y2="42786"/>
                          <a14:foregroundMark x1="90799" y1="44030" x2="90799" y2="44030"/>
                          <a14:foregroundMark x1="90557" y1="42537" x2="90557" y2="42537"/>
                          <a14:foregroundMark x1="90678" y1="44030" x2="90678" y2="44030"/>
                          <a14:foregroundMark x1="90678" y1="44030" x2="90678" y2="44030"/>
                          <a14:foregroundMark x1="90678" y1="43284" x2="90678" y2="43284"/>
                          <a14:foregroundMark x1="90799" y1="42537" x2="90799" y2="42537"/>
                          <a14:foregroundMark x1="90799" y1="42537" x2="90436" y2="44279"/>
                          <a14:foregroundMark x1="90557" y1="44279" x2="90557" y2="44279"/>
                          <a14:foregroundMark x1="90678" y1="44279" x2="90678" y2="44279"/>
                          <a14:foregroundMark x1="91041" y1="44030" x2="90315" y2="43781"/>
                          <a14:foregroundMark x1="90436" y1="44030" x2="90436" y2="44030"/>
                          <a14:foregroundMark x1="90436" y1="44527" x2="90436" y2="44527"/>
                          <a14:foregroundMark x1="90436" y1="44776" x2="90436" y2="44776"/>
                          <a14:foregroundMark x1="90315" y1="45025" x2="90557" y2="46020"/>
                          <a14:foregroundMark x1="90557" y1="44776" x2="90557" y2="44776"/>
                          <a14:foregroundMark x1="90678" y1="45522" x2="90678" y2="45522"/>
                          <a14:foregroundMark x1="91041" y1="45522" x2="91041" y2="45522"/>
                          <a14:foregroundMark x1="91041" y1="45274" x2="91041" y2="45274"/>
                          <a14:foregroundMark x1="90799" y1="44279" x2="90799" y2="44279"/>
                          <a14:foregroundMark x1="90920" y1="44030" x2="90920" y2="44030"/>
                          <a14:foregroundMark x1="90920" y1="44776" x2="90920" y2="44776"/>
                          <a14:foregroundMark x1="90920" y1="45522" x2="90920" y2="45522"/>
                          <a14:foregroundMark x1="90920" y1="45522" x2="90920" y2="45522"/>
                          <a14:foregroundMark x1="90799" y1="45025" x2="90799" y2="45025"/>
                          <a14:foregroundMark x1="90799" y1="44527" x2="90799" y2="44527"/>
                          <a14:foregroundMark x1="91162" y1="43035" x2="91162" y2="43035"/>
                          <a14:foregroundMark x1="91162" y1="43035" x2="91162" y2="43035"/>
                          <a14:foregroundMark x1="89709" y1="58458" x2="89709" y2="58458"/>
                          <a14:foregroundMark x1="89709" y1="58458" x2="89709" y2="58458"/>
                          <a14:foregroundMark x1="91646" y1="59701" x2="91646" y2="59701"/>
                          <a14:foregroundMark x1="91768" y1="59701" x2="91768" y2="59701"/>
                          <a14:foregroundMark x1="90436" y1="58955" x2="90436" y2="58955"/>
                          <a14:foregroundMark x1="90557" y1="57960" x2="90557" y2="57960"/>
                          <a14:foregroundMark x1="89588" y1="59204" x2="89588" y2="59204"/>
                          <a14:foregroundMark x1="89831" y1="58706" x2="89831" y2="58706"/>
                          <a14:foregroundMark x1="89709" y1="57711" x2="89709" y2="57711"/>
                          <a14:foregroundMark x1="89831" y1="57711" x2="89831" y2="57711"/>
                          <a14:foregroundMark x1="89952" y1="57463" x2="89952" y2="57463"/>
                          <a14:foregroundMark x1="92131" y1="59453" x2="92131" y2="59453"/>
                          <a14:foregroundMark x1="92131" y1="59701" x2="92131" y2="59701"/>
                          <a14:foregroundMark x1="92252" y1="60945" x2="92252" y2="60945"/>
                          <a14:foregroundMark x1="92615" y1="60448" x2="92615" y2="60448"/>
                          <a14:foregroundMark x1="92615" y1="60448" x2="92615" y2="60448"/>
                          <a14:foregroundMark x1="88620" y1="59950" x2="88620" y2="59950"/>
                          <a14:foregroundMark x1="89467" y1="59453" x2="89467" y2="59453"/>
                          <a14:foregroundMark x1="89346" y1="57960" x2="89346" y2="57960"/>
                          <a14:foregroundMark x1="89467" y1="57463" x2="89467" y2="57463"/>
                          <a14:foregroundMark x1="89104" y1="56965" x2="89104" y2="56965"/>
                          <a14:foregroundMark x1="89104" y1="55970" x2="89104" y2="55970"/>
                          <a14:foregroundMark x1="89104" y1="55970" x2="89104" y2="55970"/>
                          <a14:foregroundMark x1="89104" y1="55970" x2="89104" y2="55970"/>
                          <a14:foregroundMark x1="89225" y1="55721" x2="89225" y2="55721"/>
                          <a14:foregroundMark x1="89225" y1="55721" x2="89225" y2="55721"/>
                          <a14:foregroundMark x1="89225" y1="55721" x2="89225" y2="55721"/>
                          <a14:foregroundMark x1="89225" y1="55721" x2="89225" y2="55721"/>
                          <a14:foregroundMark x1="89225" y1="55721" x2="89225" y2="55721"/>
                          <a14:foregroundMark x1="92736" y1="71891" x2="92736" y2="71891"/>
                          <a14:foregroundMark x1="91768" y1="72886" x2="91768" y2="72886"/>
                          <a14:foregroundMark x1="92615" y1="73881" x2="92615" y2="73881"/>
                          <a14:foregroundMark x1="92615" y1="73881" x2="92615" y2="73881"/>
                          <a14:foregroundMark x1="94068" y1="73881" x2="94068" y2="73881"/>
                          <a14:foregroundMark x1="94068" y1="73881" x2="94068" y2="73881"/>
                          <a14:foregroundMark x1="94794" y1="73881" x2="94794" y2="73881"/>
                          <a14:foregroundMark x1="95642" y1="73881" x2="95642" y2="73881"/>
                          <a14:foregroundMark x1="96005" y1="73881" x2="96005" y2="73881"/>
                          <a14:foregroundMark x1="92857" y1="76119" x2="92857" y2="76119"/>
                          <a14:foregroundMark x1="93947" y1="76119" x2="93947" y2="76119"/>
                          <a14:foregroundMark x1="93462" y1="76119" x2="93462" y2="76119"/>
                          <a14:foregroundMark x1="87651" y1="75124" x2="87651" y2="75124"/>
                          <a14:foregroundMark x1="88378" y1="74378" x2="88378" y2="74378"/>
                          <a14:foregroundMark x1="87530" y1="73632" x2="87530" y2="73632"/>
                          <a14:foregroundMark x1="88136" y1="73632" x2="88136" y2="73632"/>
                          <a14:foregroundMark x1="88499" y1="74129" x2="88499" y2="74129"/>
                          <a14:foregroundMark x1="89467" y1="73881" x2="89467" y2="73881"/>
                          <a14:foregroundMark x1="89467" y1="73383" x2="89467" y2="73383"/>
                          <a14:foregroundMark x1="89346" y1="73632" x2="89346" y2="73632"/>
                          <a14:foregroundMark x1="90436" y1="73632" x2="90436" y2="73632"/>
                          <a14:foregroundMark x1="90436" y1="73632" x2="90436" y2="73632"/>
                          <a14:foregroundMark x1="91041" y1="73881" x2="91041" y2="73881"/>
                          <a14:foregroundMark x1="96973" y1="74627" x2="96973" y2="74627"/>
                          <a14:foregroundMark x1="96973" y1="74627" x2="96973" y2="74627"/>
                          <a14:foregroundMark x1="96731" y1="73881" x2="96731" y2="73881"/>
                          <a14:foregroundMark x1="96610" y1="73881" x2="96610" y2="73881"/>
                          <a14:foregroundMark x1="96610" y1="73134" x2="96610" y2="73134"/>
                          <a14:foregroundMark x1="96610" y1="73134" x2="96610" y2="73134"/>
                          <a14:foregroundMark x1="96368" y1="73134" x2="96368" y2="73134"/>
                          <a14:foregroundMark x1="96247" y1="73134" x2="92615" y2="74129"/>
                          <a14:foregroundMark x1="92736" y1="73383" x2="94794" y2="73632"/>
                          <a14:foregroundMark x1="89588" y1="74627" x2="89588" y2="74627"/>
                          <a14:foregroundMark x1="88983" y1="74129" x2="90436" y2="74378"/>
                          <a14:foregroundMark x1="90436" y1="74627" x2="91646" y2="74876"/>
                          <a14:foregroundMark x1="89346" y1="86816" x2="92978" y2="86816"/>
                          <a14:foregroundMark x1="92978" y1="86567" x2="89709" y2="88308"/>
                          <a14:foregroundMark x1="90194" y1="87065" x2="89952" y2="89552"/>
                          <a14:foregroundMark x1="90315" y1="87065" x2="90073" y2="89801"/>
                          <a14:foregroundMark x1="89952" y1="87065" x2="89952" y2="88060"/>
                          <a14:foregroundMark x1="89952" y1="86318" x2="89952" y2="86318"/>
                          <a14:foregroundMark x1="90436" y1="86318" x2="90436" y2="86318"/>
                          <a14:foregroundMark x1="90436" y1="86318" x2="90436" y2="86318"/>
                          <a14:foregroundMark x1="91404" y1="86318" x2="91404" y2="86318"/>
                          <a14:foregroundMark x1="92494" y1="86318" x2="92494" y2="86318"/>
                          <a14:foregroundMark x1="92857" y1="86567" x2="92857" y2="86567"/>
                          <a14:foregroundMark x1="92978" y1="86567" x2="92978" y2="86567"/>
                          <a14:foregroundMark x1="92978" y1="86567" x2="92978" y2="86567"/>
                          <a14:foregroundMark x1="93462" y1="86816" x2="93462" y2="86816"/>
                          <a14:foregroundMark x1="93462" y1="87065" x2="93462" y2="87065"/>
                          <a14:foregroundMark x1="93341" y1="86567" x2="93341" y2="86567"/>
                          <a14:foregroundMark x1="93341" y1="86567" x2="93341" y2="86567"/>
                          <a14:foregroundMark x1="93341" y1="86567" x2="93341" y2="86567"/>
                          <a14:foregroundMark x1="93341" y1="86567" x2="93341" y2="86567"/>
                          <a14:foregroundMark x1="93341" y1="86567" x2="93341" y2="86567"/>
                          <a14:foregroundMark x1="93462" y1="87065" x2="93462" y2="87065"/>
                          <a14:foregroundMark x1="93462" y1="87313" x2="93462" y2="87313"/>
                          <a14:foregroundMark x1="93705" y1="86816" x2="93705" y2="86816"/>
                          <a14:foregroundMark x1="93584" y1="86816" x2="93584" y2="86816"/>
                          <a14:foregroundMark x1="93341" y1="86567" x2="93341" y2="86567"/>
                          <a14:foregroundMark x1="93341" y1="86318" x2="93341" y2="86318"/>
                          <a14:foregroundMark x1="92857" y1="86318" x2="92857" y2="86318"/>
                          <a14:foregroundMark x1="93341" y1="86567" x2="93341" y2="86567"/>
                          <a14:foregroundMark x1="93584" y1="86567" x2="93584" y2="86567"/>
                          <a14:foregroundMark x1="93341" y1="86318" x2="93341" y2="86318"/>
                          <a14:foregroundMark x1="93341" y1="86318" x2="93341" y2="86318"/>
                          <a14:foregroundMark x1="93341" y1="86318" x2="93341" y2="86318"/>
                          <a14:foregroundMark x1="93220" y1="86318" x2="92494" y2="86070"/>
                          <a14:foregroundMark x1="92373" y1="85821" x2="90799" y2="86070"/>
                          <a14:foregroundMark x1="93341" y1="86567" x2="93341" y2="86567"/>
                          <a14:foregroundMark x1="93341" y1="86567" x2="93341" y2="86567"/>
                          <a14:foregroundMark x1="93099" y1="86318" x2="93099" y2="86318"/>
                          <a14:foregroundMark x1="93099" y1="86318" x2="90678" y2="86318"/>
                          <a14:foregroundMark x1="90678" y1="86318" x2="90678" y2="86318"/>
                          <a14:foregroundMark x1="90678" y1="86318" x2="90678" y2="86318"/>
                          <a14:foregroundMark x1="92615" y1="86567" x2="91041" y2="86816"/>
                          <a14:foregroundMark x1="90315" y1="86567" x2="90315" y2="86567"/>
                          <a14:foregroundMark x1="94552" y1="87065" x2="91162" y2="86567"/>
                          <a14:foregroundMark x1="89952" y1="87313" x2="92857" y2="87065"/>
                          <a14:foregroundMark x1="90678" y1="59204" x2="91525" y2="59204"/>
                          <a14:foregroundMark x1="91404" y1="58706" x2="91404" y2="58706"/>
                          <a14:foregroundMark x1="90799" y1="57960" x2="90799" y2="57960"/>
                          <a14:foregroundMark x1="90315" y1="57214" x2="90315" y2="57214"/>
                          <a14:foregroundMark x1="90920" y1="57711" x2="90920" y2="57711"/>
                          <a14:foregroundMark x1="90678" y1="57463" x2="90678" y2="57463"/>
                          <a14:foregroundMark x1="90557" y1="58209" x2="90557" y2="58209"/>
                          <a14:foregroundMark x1="91404" y1="58458" x2="91404" y2="58458"/>
                          <a14:foregroundMark x1="92373" y1="59453" x2="92373" y2="59453"/>
                          <a14:foregroundMark x1="92615" y1="59701" x2="92615" y2="59701"/>
                          <a14:foregroundMark x1="92615" y1="59453" x2="92615" y2="59453"/>
                          <a14:foregroundMark x1="92857" y1="58955" x2="92857" y2="58955"/>
                          <a14:foregroundMark x1="90194" y1="56468" x2="90194" y2="56468"/>
                          <a14:foregroundMark x1="91041" y1="57711" x2="91041" y2="57711"/>
                          <a14:foregroundMark x1="91162" y1="28607" x2="91162" y2="28607"/>
                          <a14:foregroundMark x1="91404" y1="28607" x2="91404" y2="28607"/>
                          <a14:foregroundMark x1="91525" y1="28856" x2="91525" y2="28856"/>
                          <a14:foregroundMark x1="91525" y1="28607" x2="91525" y2="28607"/>
                          <a14:foregroundMark x1="91525" y1="28607" x2="91525" y2="28607"/>
                          <a14:foregroundMark x1="91768" y1="28109" x2="91768" y2="28109"/>
                          <a14:foregroundMark x1="91525" y1="43532" x2="91525" y2="43532"/>
                          <a14:foregroundMark x1="91283" y1="43035" x2="91283" y2="43035"/>
                          <a14:foregroundMark x1="91404" y1="42786" x2="91404" y2="42786"/>
                          <a14:foregroundMark x1="93099" y1="17413" x2="93099" y2="17413"/>
                          <a14:foregroundMark x1="93099" y1="16667" x2="93099" y2="16667"/>
                          <a14:foregroundMark x1="93220" y1="16418" x2="93705" y2="19154"/>
                          <a14:foregroundMark x1="95036" y1="18408" x2="95036" y2="18408"/>
                          <a14:foregroundMark x1="95278" y1="18408" x2="95278" y2="18408"/>
                          <a14:foregroundMark x1="95400" y1="19154" x2="95278" y2="20647"/>
                          <a14:foregroundMark x1="95400" y1="18905" x2="95400" y2="18905"/>
                          <a14:foregroundMark x1="95400" y1="18657" x2="95400" y2="18657"/>
                          <a14:foregroundMark x1="95400" y1="18657" x2="95400" y2="18657"/>
                          <a14:foregroundMark x1="95400" y1="18408" x2="95400" y2="18408"/>
                          <a14:foregroundMark x1="95521" y1="19154" x2="95521" y2="19154"/>
                          <a14:foregroundMark x1="95400" y1="18657" x2="95400" y2="18657"/>
                          <a14:foregroundMark x1="95400" y1="18657" x2="95400" y2="18657"/>
                          <a14:foregroundMark x1="95400" y1="18657" x2="95400" y2="18657"/>
                          <a14:foregroundMark x1="95400" y1="18657" x2="95400" y2="18657"/>
                          <a14:foregroundMark x1="95400" y1="18657" x2="95400" y2="18657"/>
                          <a14:foregroundMark x1="95400" y1="18657" x2="95400" y2="18657"/>
                          <a14:foregroundMark x1="95400" y1="18905" x2="95400" y2="18905"/>
                          <a14:foregroundMark x1="95278" y1="19652" x2="95278" y2="19652"/>
                          <a14:foregroundMark x1="95278" y1="19652" x2="95278" y2="19652"/>
                          <a14:foregroundMark x1="94794" y1="17413" x2="94794" y2="17413"/>
                          <a14:foregroundMark x1="93947" y1="18159" x2="93947" y2="18159"/>
                          <a14:foregroundMark x1="93947" y1="18159" x2="93947" y2="18159"/>
                          <a14:foregroundMark x1="93584" y1="17910" x2="93584" y2="17910"/>
                          <a14:foregroundMark x1="93462" y1="17413" x2="93462" y2="17413"/>
                          <a14:foregroundMark x1="93099" y1="17910" x2="93099" y2="17910"/>
                          <a14:foregroundMark x1="93947" y1="17662" x2="93947" y2="17662"/>
                          <a14:foregroundMark x1="94068" y1="17662" x2="94068" y2="17662"/>
                          <a14:foregroundMark x1="93947" y1="17662" x2="93947" y2="17662"/>
                          <a14:foregroundMark x1="89467" y1="18657" x2="89467" y2="18657"/>
                          <a14:foregroundMark x1="89467" y1="18657" x2="89467" y2="18657"/>
                          <a14:foregroundMark x1="88983" y1="18905" x2="88983" y2="18905"/>
                          <a14:foregroundMark x1="88862" y1="18657" x2="88862" y2="18657"/>
                          <a14:foregroundMark x1="88862" y1="18657" x2="88862" y2="18657"/>
                          <a14:foregroundMark x1="87772" y1="19154" x2="87772" y2="19154"/>
                          <a14:foregroundMark x1="73850" y1="11940" x2="74092" y2="25871"/>
                          <a14:foregroundMark x1="73850" y1="94527" x2="73850" y2="47761"/>
                          <a14:foregroundMark x1="73729" y1="48010" x2="73608" y2="27363"/>
                          <a14:foregroundMark x1="77845" y1="18657" x2="78450" y2="17910"/>
                          <a14:foregroundMark x1="77724" y1="60448" x2="78935" y2="5945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350"/>
            <a:stretch/>
          </p:blipFill>
          <p:spPr>
            <a:xfrm>
              <a:off x="5925981" y="4829802"/>
              <a:ext cx="603102" cy="1061536"/>
            </a:xfrm>
            <a:prstGeom prst="rect">
              <a:avLst/>
            </a:prstGeom>
          </p:spPr>
        </p:pic>
      </p:grpSp>
      <p:sp>
        <p:nvSpPr>
          <p:cNvPr id="13" name="Rechteck 10">
            <a:extLst>
              <a:ext uri="{FF2B5EF4-FFF2-40B4-BE49-F238E27FC236}">
                <a16:creationId xmlns:a16="http://schemas.microsoft.com/office/drawing/2014/main" id="{F48B4F84-1737-D4C9-79E4-376C22E80A00}"/>
              </a:ext>
            </a:extLst>
          </p:cNvPr>
          <p:cNvSpPr/>
          <p:nvPr/>
        </p:nvSpPr>
        <p:spPr>
          <a:xfrm>
            <a:off x="335360" y="6381908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[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19"/>
              </a:rPr>
              <a:t>BERTopic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] Grootendorst, Maarten. 2022. </a:t>
            </a:r>
            <a:r>
              <a:rPr lang="en-US" sz="800" i="1" dirty="0" err="1">
                <a:solidFill>
                  <a:srgbClr val="000000"/>
                </a:solidFill>
                <a:latin typeface="Arial"/>
              </a:rPr>
              <a:t>BERTopic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: Neural topic modeling with a class-based TF-IDF procedure.</a:t>
            </a:r>
          </a:p>
        </p:txBody>
      </p:sp>
    </p:spTree>
    <p:extLst>
      <p:ext uri="{BB962C8B-B14F-4D97-AF65-F5344CB8AC3E}">
        <p14:creationId xmlns:p14="http://schemas.microsoft.com/office/powerpoint/2010/main" val="39234000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Outline</a:t>
            </a:r>
          </a:p>
        </p:txBody>
      </p:sp>
      <p:graphicFrame>
        <p:nvGraphicFramePr>
          <p:cNvPr id="8" name="Inhaltsplatzhalter 2">
            <a:extLst>
              <a:ext uri="{FF2B5EF4-FFF2-40B4-BE49-F238E27FC236}">
                <a16:creationId xmlns:a16="http://schemas.microsoft.com/office/drawing/2014/main" id="{B1D3A126-1E94-9350-4620-835BFDAC44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3865600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221107 Dilara Ademoglu Final Presentation Master's Thesis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</a:pPr>
              <a:t>9</a:t>
            </a:fld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495838-6D6E-3E2F-8F8E-860FFE3201D7}"/>
              </a:ext>
            </a:extLst>
          </p:cNvPr>
          <p:cNvSpPr>
            <a:spLocks noChangeAspect="1"/>
          </p:cNvSpPr>
          <p:nvPr/>
        </p:nvSpPr>
        <p:spPr bwMode="auto">
          <a:xfrm>
            <a:off x="5447928" y="2317856"/>
            <a:ext cx="1332000" cy="1332000"/>
          </a:xfrm>
          <a:prstGeom prst="rect">
            <a:avLst/>
          </a:prstGeom>
          <a:noFill/>
          <a:ln w="76200">
            <a:solidFill>
              <a:srgbClr val="DBD7C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71911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21107 Dilara Ademoglu Final Presentation" id="{AF8ED7AA-4FAF-6F46-9A46-414E10567091}" vid="{6A4AAD8D-56EA-1147-923D-DA196E46F1E7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3320</Words>
  <Application>Microsoft Macintosh PowerPoint</Application>
  <PresentationFormat>Widescreen</PresentationFormat>
  <Paragraphs>811</Paragraphs>
  <Slides>40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 Unicode MS</vt:lpstr>
      <vt:lpstr>Arial</vt:lpstr>
      <vt:lpstr>Calibri</vt:lpstr>
      <vt:lpstr>Helvetica</vt:lpstr>
      <vt:lpstr>Helvetica Neue</vt:lpstr>
      <vt:lpstr>TUM Neue Helvetica 75 Bold</vt:lpstr>
      <vt:lpstr>Wingdings</vt:lpstr>
      <vt:lpstr>Slides sebis 2013 2</vt:lpstr>
      <vt:lpstr>Early Detection of Issues in New Car Models using Natural Language Processing on Customer Call Data</vt:lpstr>
      <vt:lpstr>Outline</vt:lpstr>
      <vt:lpstr>Motivation</vt:lpstr>
      <vt:lpstr>Outline</vt:lpstr>
      <vt:lpstr>Research Questions</vt:lpstr>
      <vt:lpstr>Outline</vt:lpstr>
      <vt:lpstr>Topic Modeling</vt:lpstr>
      <vt:lpstr>Embedding-based Topic Model</vt:lpstr>
      <vt:lpstr>Outline</vt:lpstr>
      <vt:lpstr>Datasets</vt:lpstr>
      <vt:lpstr>Datasets</vt:lpstr>
      <vt:lpstr>Outline</vt:lpstr>
      <vt:lpstr>Methodology</vt:lpstr>
      <vt:lpstr>Outline</vt:lpstr>
      <vt:lpstr>Experiments</vt:lpstr>
      <vt:lpstr>Experimental Results – Topic Modeling</vt:lpstr>
      <vt:lpstr>Experimental Results</vt:lpstr>
      <vt:lpstr>Experimental Results – Text Similarity</vt:lpstr>
      <vt:lpstr>Experimental Results – Text Similarity</vt:lpstr>
      <vt:lpstr>Results</vt:lpstr>
      <vt:lpstr>Results</vt:lpstr>
      <vt:lpstr>Experiments</vt:lpstr>
      <vt:lpstr>Visualization &amp; Front-End</vt:lpstr>
      <vt:lpstr>Outline</vt:lpstr>
      <vt:lpstr>Results</vt:lpstr>
      <vt:lpstr>Results</vt:lpstr>
      <vt:lpstr>Results</vt:lpstr>
      <vt:lpstr>Results</vt:lpstr>
      <vt:lpstr>PowerPoint Presentation</vt:lpstr>
      <vt:lpstr>Bonus - Welcome Call Process</vt:lpstr>
      <vt:lpstr>Bonus - PQM Process</vt:lpstr>
      <vt:lpstr>Word Embeddings vs. Contextual Embeddings</vt:lpstr>
      <vt:lpstr>Traditional Topic Model</vt:lpstr>
      <vt:lpstr>Experimental Results – Topic Modeling</vt:lpstr>
      <vt:lpstr>Experimental Results – Topic Modeling</vt:lpstr>
      <vt:lpstr>Experimental Results – Topic Modeling</vt:lpstr>
      <vt:lpstr>Experimental Results – Topic Modeling</vt:lpstr>
      <vt:lpstr>Experimental Results – Topic Modeling</vt:lpstr>
      <vt:lpstr>Experimental Results – Text Similarity</vt:lpstr>
      <vt:lpstr>Results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cp:lastPrinted>2022-11-07T13:18:56Z</cp:lastPrinted>
  <dcterms:created xsi:type="dcterms:W3CDTF">2017-07-28T08:16:10Z</dcterms:created>
  <dcterms:modified xsi:type="dcterms:W3CDTF">2022-11-07T13:30:07Z</dcterms:modified>
</cp:coreProperties>
</file>